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70" r:id="rId4"/>
    <p:sldId id="259" r:id="rId5"/>
    <p:sldId id="257" r:id="rId6"/>
    <p:sldId id="264" r:id="rId7"/>
    <p:sldId id="260" r:id="rId8"/>
    <p:sldId id="262" r:id="rId9"/>
    <p:sldId id="268" r:id="rId10"/>
    <p:sldId id="261" r:id="rId11"/>
    <p:sldId id="267" r:id="rId12"/>
    <p:sldId id="266" r:id="rId13"/>
    <p:sldId id="265" r:id="rId14"/>
    <p:sldId id="269" r:id="rId15"/>
    <p:sldId id="263" r:id="rId16"/>
    <p:sldId id="272"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2523"/>
    <a:srgbClr val="FF3399"/>
    <a:srgbClr val="00FF00"/>
    <a:srgbClr val="D99694"/>
    <a:srgbClr val="FFFF00"/>
    <a:srgbClr val="FF99CC"/>
    <a:srgbClr val="993300"/>
    <a:srgbClr val="CC0000"/>
    <a:srgbClr val="33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3DB908-4F2B-4692-81F1-01FDDB08BCD2}" type="doc">
      <dgm:prSet loTypeId="urn:microsoft.com/office/officeart/2005/8/layout/cycle2" loCatId="cycle" qsTypeId="urn:microsoft.com/office/officeart/2005/8/quickstyle/simple2" qsCatId="simple" csTypeId="urn:microsoft.com/office/officeart/2005/8/colors/colorful1" csCatId="colorful" phldr="1"/>
      <dgm:spPr/>
      <dgm:t>
        <a:bodyPr/>
        <a:lstStyle/>
        <a:p>
          <a:endParaRPr lang="it-IT"/>
        </a:p>
      </dgm:t>
    </dgm:pt>
    <dgm:pt modelId="{A1F0FF81-C60E-4BD9-AAFC-E8561E1DF60D}">
      <dgm:prSet phldrT="[Testo]"/>
      <dgm:spPr/>
      <dgm:t>
        <a:bodyPr/>
        <a:lstStyle/>
        <a:p>
          <a:r>
            <a:rPr lang="it-IT" b="1" dirty="0" smtClean="0">
              <a:solidFill>
                <a:schemeClr val="accent4">
                  <a:lumMod val="50000"/>
                </a:schemeClr>
              </a:solidFill>
            </a:rPr>
            <a:t>annotare</a:t>
          </a:r>
          <a:endParaRPr lang="it-IT" b="1" dirty="0">
            <a:solidFill>
              <a:schemeClr val="accent4">
                <a:lumMod val="50000"/>
              </a:schemeClr>
            </a:solidFill>
          </a:endParaRPr>
        </a:p>
      </dgm:t>
    </dgm:pt>
    <dgm:pt modelId="{EF6EED1A-66AD-41F4-AA5A-4E5BD63796D7}" type="parTrans" cxnId="{F53537F2-6ECD-4F08-BBDC-C6C6E39F8884}">
      <dgm:prSet/>
      <dgm:spPr/>
      <dgm:t>
        <a:bodyPr/>
        <a:lstStyle/>
        <a:p>
          <a:endParaRPr lang="it-IT"/>
        </a:p>
      </dgm:t>
    </dgm:pt>
    <dgm:pt modelId="{19B2DD96-70C3-4D5E-A082-33B2D974764E}" type="sibTrans" cxnId="{F53537F2-6ECD-4F08-BBDC-C6C6E39F8884}">
      <dgm:prSet/>
      <dgm:spPr/>
      <dgm:t>
        <a:bodyPr/>
        <a:lstStyle/>
        <a:p>
          <a:endParaRPr lang="it-IT"/>
        </a:p>
      </dgm:t>
    </dgm:pt>
    <dgm:pt modelId="{2F6CC771-F065-4B6A-AEA9-234F8763A077}">
      <dgm:prSet phldrT="[Testo]"/>
      <dgm:spPr/>
      <dgm:t>
        <a:bodyPr/>
        <a:lstStyle/>
        <a:p>
          <a:r>
            <a:rPr lang="it-IT" b="1" dirty="0" smtClean="0">
              <a:solidFill>
                <a:schemeClr val="accent4">
                  <a:lumMod val="50000"/>
                </a:schemeClr>
              </a:solidFill>
            </a:rPr>
            <a:t>sottolineare</a:t>
          </a:r>
          <a:endParaRPr lang="it-IT" b="1" dirty="0">
            <a:solidFill>
              <a:schemeClr val="accent4">
                <a:lumMod val="50000"/>
              </a:schemeClr>
            </a:solidFill>
          </a:endParaRPr>
        </a:p>
      </dgm:t>
    </dgm:pt>
    <dgm:pt modelId="{410C9D36-B03C-41C6-B2E6-05B62F768D48}" type="parTrans" cxnId="{86EA7B45-6372-4B2C-8DEB-0F44147A7747}">
      <dgm:prSet/>
      <dgm:spPr/>
      <dgm:t>
        <a:bodyPr/>
        <a:lstStyle/>
        <a:p>
          <a:endParaRPr lang="it-IT"/>
        </a:p>
      </dgm:t>
    </dgm:pt>
    <dgm:pt modelId="{99742B93-DE65-4281-B5D9-EB89D3EBF0D7}" type="sibTrans" cxnId="{86EA7B45-6372-4B2C-8DEB-0F44147A7747}">
      <dgm:prSet/>
      <dgm:spPr/>
      <dgm:t>
        <a:bodyPr/>
        <a:lstStyle/>
        <a:p>
          <a:endParaRPr lang="it-IT"/>
        </a:p>
      </dgm:t>
    </dgm:pt>
    <dgm:pt modelId="{8FA58B5D-F342-4840-B9F5-844B32480F52}">
      <dgm:prSet phldrT="[Testo]"/>
      <dgm:spPr/>
      <dgm:t>
        <a:bodyPr/>
        <a:lstStyle/>
        <a:p>
          <a:r>
            <a:rPr lang="it-IT" b="1" dirty="0" smtClean="0">
              <a:solidFill>
                <a:schemeClr val="accent4">
                  <a:lumMod val="50000"/>
                </a:schemeClr>
              </a:solidFill>
            </a:rPr>
            <a:t>rivedere</a:t>
          </a:r>
          <a:endParaRPr lang="it-IT" b="1" dirty="0">
            <a:solidFill>
              <a:schemeClr val="accent4">
                <a:lumMod val="50000"/>
              </a:schemeClr>
            </a:solidFill>
          </a:endParaRPr>
        </a:p>
      </dgm:t>
    </dgm:pt>
    <dgm:pt modelId="{AF84660F-F30D-4791-91B1-7EB4A9F365AC}" type="parTrans" cxnId="{48AB419F-70EA-478F-BFBE-20142C6DCCD8}">
      <dgm:prSet/>
      <dgm:spPr/>
      <dgm:t>
        <a:bodyPr/>
        <a:lstStyle/>
        <a:p>
          <a:endParaRPr lang="it-IT"/>
        </a:p>
      </dgm:t>
    </dgm:pt>
    <dgm:pt modelId="{27E9B3B5-ECE0-431B-A54C-F53469EBE236}" type="sibTrans" cxnId="{48AB419F-70EA-478F-BFBE-20142C6DCCD8}">
      <dgm:prSet/>
      <dgm:spPr/>
      <dgm:t>
        <a:bodyPr/>
        <a:lstStyle/>
        <a:p>
          <a:endParaRPr lang="it-IT"/>
        </a:p>
      </dgm:t>
    </dgm:pt>
    <dgm:pt modelId="{1D1ACB47-08C6-4E39-903E-D603A1FC1157}">
      <dgm:prSet phldrT="[Testo]"/>
      <dgm:spPr/>
      <dgm:t>
        <a:bodyPr/>
        <a:lstStyle/>
        <a:p>
          <a:r>
            <a:rPr lang="it-IT" b="1" dirty="0" smtClean="0">
              <a:solidFill>
                <a:schemeClr val="accent4">
                  <a:lumMod val="50000"/>
                </a:schemeClr>
              </a:solidFill>
            </a:rPr>
            <a:t>Mettere segnalibri</a:t>
          </a:r>
          <a:endParaRPr lang="it-IT" b="1" dirty="0">
            <a:solidFill>
              <a:schemeClr val="accent4">
                <a:lumMod val="50000"/>
              </a:schemeClr>
            </a:solidFill>
          </a:endParaRPr>
        </a:p>
      </dgm:t>
    </dgm:pt>
    <dgm:pt modelId="{3F26B49C-D2F6-4571-B7A6-1B53FE810366}" type="parTrans" cxnId="{F6F91028-44E0-4565-AAB6-EABB7F02CF84}">
      <dgm:prSet/>
      <dgm:spPr/>
      <dgm:t>
        <a:bodyPr/>
        <a:lstStyle/>
        <a:p>
          <a:endParaRPr lang="it-IT"/>
        </a:p>
      </dgm:t>
    </dgm:pt>
    <dgm:pt modelId="{BEE8C957-D272-4C18-A34B-06FD6BDAB0A5}" type="sibTrans" cxnId="{F6F91028-44E0-4565-AAB6-EABB7F02CF84}">
      <dgm:prSet/>
      <dgm:spPr/>
      <dgm:t>
        <a:bodyPr/>
        <a:lstStyle/>
        <a:p>
          <a:endParaRPr lang="it-IT"/>
        </a:p>
      </dgm:t>
    </dgm:pt>
    <dgm:pt modelId="{F474F53B-8337-48B2-9060-2EC0A22C9F18}">
      <dgm:prSet phldrT="[Testo]"/>
      <dgm:spPr/>
      <dgm:t>
        <a:bodyPr/>
        <a:lstStyle/>
        <a:p>
          <a:r>
            <a:rPr lang="it-IT" b="1" dirty="0" smtClean="0">
              <a:solidFill>
                <a:schemeClr val="accent4">
                  <a:lumMod val="50000"/>
                </a:schemeClr>
              </a:solidFill>
            </a:rPr>
            <a:t>sfogliare</a:t>
          </a:r>
          <a:endParaRPr lang="it-IT" b="1" dirty="0">
            <a:solidFill>
              <a:schemeClr val="accent4">
                <a:lumMod val="50000"/>
              </a:schemeClr>
            </a:solidFill>
          </a:endParaRPr>
        </a:p>
      </dgm:t>
    </dgm:pt>
    <dgm:pt modelId="{0B3A985D-7438-4B37-923D-7E8514AC6FC8}" type="parTrans" cxnId="{8B406D21-B1CC-4628-8552-332CDEB296CC}">
      <dgm:prSet/>
      <dgm:spPr/>
      <dgm:t>
        <a:bodyPr/>
        <a:lstStyle/>
        <a:p>
          <a:endParaRPr lang="it-IT"/>
        </a:p>
      </dgm:t>
    </dgm:pt>
    <dgm:pt modelId="{94517F34-F8AE-46DF-A9A7-CB9CE2AC2DBB}" type="sibTrans" cxnId="{8B406D21-B1CC-4628-8552-332CDEB296CC}">
      <dgm:prSet/>
      <dgm:spPr/>
      <dgm:t>
        <a:bodyPr/>
        <a:lstStyle/>
        <a:p>
          <a:endParaRPr lang="it-IT"/>
        </a:p>
      </dgm:t>
    </dgm:pt>
    <dgm:pt modelId="{3BCE7816-FC6D-48C2-BE00-1B6097D60969}" type="pres">
      <dgm:prSet presAssocID="{753DB908-4F2B-4692-81F1-01FDDB08BCD2}" presName="cycle" presStyleCnt="0">
        <dgm:presLayoutVars>
          <dgm:dir/>
          <dgm:resizeHandles val="exact"/>
        </dgm:presLayoutVars>
      </dgm:prSet>
      <dgm:spPr/>
      <dgm:t>
        <a:bodyPr/>
        <a:lstStyle/>
        <a:p>
          <a:endParaRPr lang="it-IT"/>
        </a:p>
      </dgm:t>
    </dgm:pt>
    <dgm:pt modelId="{CE6E1209-2EAA-441D-A973-04994B045B2A}" type="pres">
      <dgm:prSet presAssocID="{A1F0FF81-C60E-4BD9-AAFC-E8561E1DF60D}" presName="node" presStyleLbl="node1" presStyleIdx="0" presStyleCnt="5">
        <dgm:presLayoutVars>
          <dgm:bulletEnabled val="1"/>
        </dgm:presLayoutVars>
      </dgm:prSet>
      <dgm:spPr/>
      <dgm:t>
        <a:bodyPr/>
        <a:lstStyle/>
        <a:p>
          <a:endParaRPr lang="it-IT"/>
        </a:p>
      </dgm:t>
    </dgm:pt>
    <dgm:pt modelId="{6EFDF98B-599A-468F-A71F-B3AE9173665C}" type="pres">
      <dgm:prSet presAssocID="{19B2DD96-70C3-4D5E-A082-33B2D974764E}" presName="sibTrans" presStyleLbl="sibTrans2D1" presStyleIdx="0" presStyleCnt="5"/>
      <dgm:spPr/>
      <dgm:t>
        <a:bodyPr/>
        <a:lstStyle/>
        <a:p>
          <a:endParaRPr lang="it-IT"/>
        </a:p>
      </dgm:t>
    </dgm:pt>
    <dgm:pt modelId="{36E11E3A-D270-44D6-8355-B19BCCE9E967}" type="pres">
      <dgm:prSet presAssocID="{19B2DD96-70C3-4D5E-A082-33B2D974764E}" presName="connectorText" presStyleLbl="sibTrans2D1" presStyleIdx="0" presStyleCnt="5"/>
      <dgm:spPr/>
      <dgm:t>
        <a:bodyPr/>
        <a:lstStyle/>
        <a:p>
          <a:endParaRPr lang="it-IT"/>
        </a:p>
      </dgm:t>
    </dgm:pt>
    <dgm:pt modelId="{A251BCD8-EDB0-452B-B8CA-6CE4A6C0F25D}" type="pres">
      <dgm:prSet presAssocID="{2F6CC771-F065-4B6A-AEA9-234F8763A077}" presName="node" presStyleLbl="node1" presStyleIdx="1" presStyleCnt="5">
        <dgm:presLayoutVars>
          <dgm:bulletEnabled val="1"/>
        </dgm:presLayoutVars>
      </dgm:prSet>
      <dgm:spPr/>
      <dgm:t>
        <a:bodyPr/>
        <a:lstStyle/>
        <a:p>
          <a:endParaRPr lang="it-IT"/>
        </a:p>
      </dgm:t>
    </dgm:pt>
    <dgm:pt modelId="{86C1153E-8AB4-485A-A452-090312BE3611}" type="pres">
      <dgm:prSet presAssocID="{99742B93-DE65-4281-B5D9-EB89D3EBF0D7}" presName="sibTrans" presStyleLbl="sibTrans2D1" presStyleIdx="1" presStyleCnt="5"/>
      <dgm:spPr/>
      <dgm:t>
        <a:bodyPr/>
        <a:lstStyle/>
        <a:p>
          <a:endParaRPr lang="it-IT"/>
        </a:p>
      </dgm:t>
    </dgm:pt>
    <dgm:pt modelId="{29DC8ED8-8647-4BB3-AF04-76DF06C0DCE3}" type="pres">
      <dgm:prSet presAssocID="{99742B93-DE65-4281-B5D9-EB89D3EBF0D7}" presName="connectorText" presStyleLbl="sibTrans2D1" presStyleIdx="1" presStyleCnt="5"/>
      <dgm:spPr/>
      <dgm:t>
        <a:bodyPr/>
        <a:lstStyle/>
        <a:p>
          <a:endParaRPr lang="it-IT"/>
        </a:p>
      </dgm:t>
    </dgm:pt>
    <dgm:pt modelId="{947D0176-D57A-47DF-AA73-CE97CBD0950F}" type="pres">
      <dgm:prSet presAssocID="{8FA58B5D-F342-4840-B9F5-844B32480F52}" presName="node" presStyleLbl="node1" presStyleIdx="2" presStyleCnt="5">
        <dgm:presLayoutVars>
          <dgm:bulletEnabled val="1"/>
        </dgm:presLayoutVars>
      </dgm:prSet>
      <dgm:spPr/>
      <dgm:t>
        <a:bodyPr/>
        <a:lstStyle/>
        <a:p>
          <a:endParaRPr lang="it-IT"/>
        </a:p>
      </dgm:t>
    </dgm:pt>
    <dgm:pt modelId="{BF677F61-C9F1-432C-9ACD-C4820DF498E4}" type="pres">
      <dgm:prSet presAssocID="{27E9B3B5-ECE0-431B-A54C-F53469EBE236}" presName="sibTrans" presStyleLbl="sibTrans2D1" presStyleIdx="2" presStyleCnt="5"/>
      <dgm:spPr/>
      <dgm:t>
        <a:bodyPr/>
        <a:lstStyle/>
        <a:p>
          <a:endParaRPr lang="it-IT"/>
        </a:p>
      </dgm:t>
    </dgm:pt>
    <dgm:pt modelId="{53DFC931-49E0-44B3-9306-F32651053EDB}" type="pres">
      <dgm:prSet presAssocID="{27E9B3B5-ECE0-431B-A54C-F53469EBE236}" presName="connectorText" presStyleLbl="sibTrans2D1" presStyleIdx="2" presStyleCnt="5"/>
      <dgm:spPr/>
      <dgm:t>
        <a:bodyPr/>
        <a:lstStyle/>
        <a:p>
          <a:endParaRPr lang="it-IT"/>
        </a:p>
      </dgm:t>
    </dgm:pt>
    <dgm:pt modelId="{C8516E9D-4393-4DBB-9FF8-4F096E6AA89C}" type="pres">
      <dgm:prSet presAssocID="{1D1ACB47-08C6-4E39-903E-D603A1FC1157}" presName="node" presStyleLbl="node1" presStyleIdx="3" presStyleCnt="5">
        <dgm:presLayoutVars>
          <dgm:bulletEnabled val="1"/>
        </dgm:presLayoutVars>
      </dgm:prSet>
      <dgm:spPr/>
      <dgm:t>
        <a:bodyPr/>
        <a:lstStyle/>
        <a:p>
          <a:endParaRPr lang="it-IT"/>
        </a:p>
      </dgm:t>
    </dgm:pt>
    <dgm:pt modelId="{F3713689-6157-4623-803C-F1F453787EB1}" type="pres">
      <dgm:prSet presAssocID="{BEE8C957-D272-4C18-A34B-06FD6BDAB0A5}" presName="sibTrans" presStyleLbl="sibTrans2D1" presStyleIdx="3" presStyleCnt="5"/>
      <dgm:spPr/>
      <dgm:t>
        <a:bodyPr/>
        <a:lstStyle/>
        <a:p>
          <a:endParaRPr lang="it-IT"/>
        </a:p>
      </dgm:t>
    </dgm:pt>
    <dgm:pt modelId="{6AC576BD-1297-483F-A748-999686BFF2E4}" type="pres">
      <dgm:prSet presAssocID="{BEE8C957-D272-4C18-A34B-06FD6BDAB0A5}" presName="connectorText" presStyleLbl="sibTrans2D1" presStyleIdx="3" presStyleCnt="5"/>
      <dgm:spPr/>
      <dgm:t>
        <a:bodyPr/>
        <a:lstStyle/>
        <a:p>
          <a:endParaRPr lang="it-IT"/>
        </a:p>
      </dgm:t>
    </dgm:pt>
    <dgm:pt modelId="{2F130C1F-768B-4FF9-AD3E-AC03E723B503}" type="pres">
      <dgm:prSet presAssocID="{F474F53B-8337-48B2-9060-2EC0A22C9F18}" presName="node" presStyleLbl="node1" presStyleIdx="4" presStyleCnt="5">
        <dgm:presLayoutVars>
          <dgm:bulletEnabled val="1"/>
        </dgm:presLayoutVars>
      </dgm:prSet>
      <dgm:spPr/>
      <dgm:t>
        <a:bodyPr/>
        <a:lstStyle/>
        <a:p>
          <a:endParaRPr lang="it-IT"/>
        </a:p>
      </dgm:t>
    </dgm:pt>
    <dgm:pt modelId="{965FB1B6-56D6-4FDC-BCD6-92139F959035}" type="pres">
      <dgm:prSet presAssocID="{94517F34-F8AE-46DF-A9A7-CB9CE2AC2DBB}" presName="sibTrans" presStyleLbl="sibTrans2D1" presStyleIdx="4" presStyleCnt="5"/>
      <dgm:spPr/>
      <dgm:t>
        <a:bodyPr/>
        <a:lstStyle/>
        <a:p>
          <a:endParaRPr lang="it-IT"/>
        </a:p>
      </dgm:t>
    </dgm:pt>
    <dgm:pt modelId="{0DAE12D1-8E15-4ABD-A1D5-59904A7CF00F}" type="pres">
      <dgm:prSet presAssocID="{94517F34-F8AE-46DF-A9A7-CB9CE2AC2DBB}" presName="connectorText" presStyleLbl="sibTrans2D1" presStyleIdx="4" presStyleCnt="5"/>
      <dgm:spPr/>
      <dgm:t>
        <a:bodyPr/>
        <a:lstStyle/>
        <a:p>
          <a:endParaRPr lang="it-IT"/>
        </a:p>
      </dgm:t>
    </dgm:pt>
  </dgm:ptLst>
  <dgm:cxnLst>
    <dgm:cxn modelId="{C81ED998-2A51-4F3D-B6BF-588A90599550}" type="presOf" srcId="{94517F34-F8AE-46DF-A9A7-CB9CE2AC2DBB}" destId="{0DAE12D1-8E15-4ABD-A1D5-59904A7CF00F}" srcOrd="1" destOrd="0" presId="urn:microsoft.com/office/officeart/2005/8/layout/cycle2"/>
    <dgm:cxn modelId="{CE148D5D-9E70-4AA0-98D4-FF68EF876983}" type="presOf" srcId="{BEE8C957-D272-4C18-A34B-06FD6BDAB0A5}" destId="{F3713689-6157-4623-803C-F1F453787EB1}" srcOrd="0" destOrd="0" presId="urn:microsoft.com/office/officeart/2005/8/layout/cycle2"/>
    <dgm:cxn modelId="{48AB419F-70EA-478F-BFBE-20142C6DCCD8}" srcId="{753DB908-4F2B-4692-81F1-01FDDB08BCD2}" destId="{8FA58B5D-F342-4840-B9F5-844B32480F52}" srcOrd="2" destOrd="0" parTransId="{AF84660F-F30D-4791-91B1-7EB4A9F365AC}" sibTransId="{27E9B3B5-ECE0-431B-A54C-F53469EBE236}"/>
    <dgm:cxn modelId="{A0B0B4D6-9A28-4FE7-AE06-8479B9D5FD00}" type="presOf" srcId="{753DB908-4F2B-4692-81F1-01FDDB08BCD2}" destId="{3BCE7816-FC6D-48C2-BE00-1B6097D60969}" srcOrd="0" destOrd="0" presId="urn:microsoft.com/office/officeart/2005/8/layout/cycle2"/>
    <dgm:cxn modelId="{225C0ECA-C405-441B-9E6E-F0BEC8F84939}" type="presOf" srcId="{94517F34-F8AE-46DF-A9A7-CB9CE2AC2DBB}" destId="{965FB1B6-56D6-4FDC-BCD6-92139F959035}" srcOrd="0" destOrd="0" presId="urn:microsoft.com/office/officeart/2005/8/layout/cycle2"/>
    <dgm:cxn modelId="{49AD5BD8-D564-4AC6-BA1F-C4D83430D6BA}" type="presOf" srcId="{99742B93-DE65-4281-B5D9-EB89D3EBF0D7}" destId="{29DC8ED8-8647-4BB3-AF04-76DF06C0DCE3}" srcOrd="1" destOrd="0" presId="urn:microsoft.com/office/officeart/2005/8/layout/cycle2"/>
    <dgm:cxn modelId="{C5163FFC-0D9A-4EAE-9EE4-EF16811EF377}" type="presOf" srcId="{99742B93-DE65-4281-B5D9-EB89D3EBF0D7}" destId="{86C1153E-8AB4-485A-A452-090312BE3611}" srcOrd="0" destOrd="0" presId="urn:microsoft.com/office/officeart/2005/8/layout/cycle2"/>
    <dgm:cxn modelId="{A937C3CD-8185-414A-B90B-0EC5422F2BFF}" type="presOf" srcId="{1D1ACB47-08C6-4E39-903E-D603A1FC1157}" destId="{C8516E9D-4393-4DBB-9FF8-4F096E6AA89C}" srcOrd="0" destOrd="0" presId="urn:microsoft.com/office/officeart/2005/8/layout/cycle2"/>
    <dgm:cxn modelId="{F53537F2-6ECD-4F08-BBDC-C6C6E39F8884}" srcId="{753DB908-4F2B-4692-81F1-01FDDB08BCD2}" destId="{A1F0FF81-C60E-4BD9-AAFC-E8561E1DF60D}" srcOrd="0" destOrd="0" parTransId="{EF6EED1A-66AD-41F4-AA5A-4E5BD63796D7}" sibTransId="{19B2DD96-70C3-4D5E-A082-33B2D974764E}"/>
    <dgm:cxn modelId="{35F4AEFB-7891-40EE-91A3-DB45D28F9CD8}" type="presOf" srcId="{A1F0FF81-C60E-4BD9-AAFC-E8561E1DF60D}" destId="{CE6E1209-2EAA-441D-A973-04994B045B2A}" srcOrd="0" destOrd="0" presId="urn:microsoft.com/office/officeart/2005/8/layout/cycle2"/>
    <dgm:cxn modelId="{F6F91028-44E0-4565-AAB6-EABB7F02CF84}" srcId="{753DB908-4F2B-4692-81F1-01FDDB08BCD2}" destId="{1D1ACB47-08C6-4E39-903E-D603A1FC1157}" srcOrd="3" destOrd="0" parTransId="{3F26B49C-D2F6-4571-B7A6-1B53FE810366}" sibTransId="{BEE8C957-D272-4C18-A34B-06FD6BDAB0A5}"/>
    <dgm:cxn modelId="{691CAB18-B6A2-4E5A-9FDB-DFAF74014D52}" type="presOf" srcId="{2F6CC771-F065-4B6A-AEA9-234F8763A077}" destId="{A251BCD8-EDB0-452B-B8CA-6CE4A6C0F25D}" srcOrd="0" destOrd="0" presId="urn:microsoft.com/office/officeart/2005/8/layout/cycle2"/>
    <dgm:cxn modelId="{86EA7B45-6372-4B2C-8DEB-0F44147A7747}" srcId="{753DB908-4F2B-4692-81F1-01FDDB08BCD2}" destId="{2F6CC771-F065-4B6A-AEA9-234F8763A077}" srcOrd="1" destOrd="0" parTransId="{410C9D36-B03C-41C6-B2E6-05B62F768D48}" sibTransId="{99742B93-DE65-4281-B5D9-EB89D3EBF0D7}"/>
    <dgm:cxn modelId="{64F8C76D-6808-4A5B-85DC-1FA5B564D9B6}" type="presOf" srcId="{19B2DD96-70C3-4D5E-A082-33B2D974764E}" destId="{36E11E3A-D270-44D6-8355-B19BCCE9E967}" srcOrd="1" destOrd="0" presId="urn:microsoft.com/office/officeart/2005/8/layout/cycle2"/>
    <dgm:cxn modelId="{956C95E7-A09F-4CD7-A0CD-595B5DC750D4}" type="presOf" srcId="{BEE8C957-D272-4C18-A34B-06FD6BDAB0A5}" destId="{6AC576BD-1297-483F-A748-999686BFF2E4}" srcOrd="1" destOrd="0" presId="urn:microsoft.com/office/officeart/2005/8/layout/cycle2"/>
    <dgm:cxn modelId="{8B406D21-B1CC-4628-8552-332CDEB296CC}" srcId="{753DB908-4F2B-4692-81F1-01FDDB08BCD2}" destId="{F474F53B-8337-48B2-9060-2EC0A22C9F18}" srcOrd="4" destOrd="0" parTransId="{0B3A985D-7438-4B37-923D-7E8514AC6FC8}" sibTransId="{94517F34-F8AE-46DF-A9A7-CB9CE2AC2DBB}"/>
    <dgm:cxn modelId="{984B0666-2438-49DC-B812-9F0646BF33B5}" type="presOf" srcId="{F474F53B-8337-48B2-9060-2EC0A22C9F18}" destId="{2F130C1F-768B-4FF9-AD3E-AC03E723B503}" srcOrd="0" destOrd="0" presId="urn:microsoft.com/office/officeart/2005/8/layout/cycle2"/>
    <dgm:cxn modelId="{A96778E2-63AE-472E-887E-5F38C3C24A52}" type="presOf" srcId="{27E9B3B5-ECE0-431B-A54C-F53469EBE236}" destId="{53DFC931-49E0-44B3-9306-F32651053EDB}" srcOrd="1" destOrd="0" presId="urn:microsoft.com/office/officeart/2005/8/layout/cycle2"/>
    <dgm:cxn modelId="{66E4D4EB-F262-41B3-B466-E03A460FE294}" type="presOf" srcId="{27E9B3B5-ECE0-431B-A54C-F53469EBE236}" destId="{BF677F61-C9F1-432C-9ACD-C4820DF498E4}" srcOrd="0" destOrd="0" presId="urn:microsoft.com/office/officeart/2005/8/layout/cycle2"/>
    <dgm:cxn modelId="{2FE8ED83-F58C-426C-9CEA-A380D3F977AC}" type="presOf" srcId="{8FA58B5D-F342-4840-B9F5-844B32480F52}" destId="{947D0176-D57A-47DF-AA73-CE97CBD0950F}" srcOrd="0" destOrd="0" presId="urn:microsoft.com/office/officeart/2005/8/layout/cycle2"/>
    <dgm:cxn modelId="{0FB54457-26D8-43EE-8F31-0B73EA9D30DB}" type="presOf" srcId="{19B2DD96-70C3-4D5E-A082-33B2D974764E}" destId="{6EFDF98B-599A-468F-A71F-B3AE9173665C}" srcOrd="0" destOrd="0" presId="urn:microsoft.com/office/officeart/2005/8/layout/cycle2"/>
    <dgm:cxn modelId="{CCB64E90-64E2-43C5-A473-24BD601D12B9}" type="presParOf" srcId="{3BCE7816-FC6D-48C2-BE00-1B6097D60969}" destId="{CE6E1209-2EAA-441D-A973-04994B045B2A}" srcOrd="0" destOrd="0" presId="urn:microsoft.com/office/officeart/2005/8/layout/cycle2"/>
    <dgm:cxn modelId="{5CECE4DB-5075-494A-823F-86E5B335A66D}" type="presParOf" srcId="{3BCE7816-FC6D-48C2-BE00-1B6097D60969}" destId="{6EFDF98B-599A-468F-A71F-B3AE9173665C}" srcOrd="1" destOrd="0" presId="urn:microsoft.com/office/officeart/2005/8/layout/cycle2"/>
    <dgm:cxn modelId="{A8E764D9-5ADD-4401-952C-60BB91E50DA1}" type="presParOf" srcId="{6EFDF98B-599A-468F-A71F-B3AE9173665C}" destId="{36E11E3A-D270-44D6-8355-B19BCCE9E967}" srcOrd="0" destOrd="0" presId="urn:microsoft.com/office/officeart/2005/8/layout/cycle2"/>
    <dgm:cxn modelId="{338DE022-A826-4DBF-820D-B4F11C1FEFA5}" type="presParOf" srcId="{3BCE7816-FC6D-48C2-BE00-1B6097D60969}" destId="{A251BCD8-EDB0-452B-B8CA-6CE4A6C0F25D}" srcOrd="2" destOrd="0" presId="urn:microsoft.com/office/officeart/2005/8/layout/cycle2"/>
    <dgm:cxn modelId="{DEBD49CA-E9DD-4AF4-9632-4B4A0D5307ED}" type="presParOf" srcId="{3BCE7816-FC6D-48C2-BE00-1B6097D60969}" destId="{86C1153E-8AB4-485A-A452-090312BE3611}" srcOrd="3" destOrd="0" presId="urn:microsoft.com/office/officeart/2005/8/layout/cycle2"/>
    <dgm:cxn modelId="{A2D39911-3878-4D0C-B59C-5B3132CAC55B}" type="presParOf" srcId="{86C1153E-8AB4-485A-A452-090312BE3611}" destId="{29DC8ED8-8647-4BB3-AF04-76DF06C0DCE3}" srcOrd="0" destOrd="0" presId="urn:microsoft.com/office/officeart/2005/8/layout/cycle2"/>
    <dgm:cxn modelId="{5152ACD4-BA09-4B09-8FD5-DEA9FDE28915}" type="presParOf" srcId="{3BCE7816-FC6D-48C2-BE00-1B6097D60969}" destId="{947D0176-D57A-47DF-AA73-CE97CBD0950F}" srcOrd="4" destOrd="0" presId="urn:microsoft.com/office/officeart/2005/8/layout/cycle2"/>
    <dgm:cxn modelId="{C6D9030C-8B9D-4785-9E41-E4B8E1A30D3F}" type="presParOf" srcId="{3BCE7816-FC6D-48C2-BE00-1B6097D60969}" destId="{BF677F61-C9F1-432C-9ACD-C4820DF498E4}" srcOrd="5" destOrd="0" presId="urn:microsoft.com/office/officeart/2005/8/layout/cycle2"/>
    <dgm:cxn modelId="{D14C05F9-D2D4-4A6D-A59A-EED507A99B9C}" type="presParOf" srcId="{BF677F61-C9F1-432C-9ACD-C4820DF498E4}" destId="{53DFC931-49E0-44B3-9306-F32651053EDB}" srcOrd="0" destOrd="0" presId="urn:microsoft.com/office/officeart/2005/8/layout/cycle2"/>
    <dgm:cxn modelId="{BB6F74B5-EBB2-44F2-B7C8-7ACE32228F20}" type="presParOf" srcId="{3BCE7816-FC6D-48C2-BE00-1B6097D60969}" destId="{C8516E9D-4393-4DBB-9FF8-4F096E6AA89C}" srcOrd="6" destOrd="0" presId="urn:microsoft.com/office/officeart/2005/8/layout/cycle2"/>
    <dgm:cxn modelId="{32F79361-807D-4A36-A7BB-D72017B15D90}" type="presParOf" srcId="{3BCE7816-FC6D-48C2-BE00-1B6097D60969}" destId="{F3713689-6157-4623-803C-F1F453787EB1}" srcOrd="7" destOrd="0" presId="urn:microsoft.com/office/officeart/2005/8/layout/cycle2"/>
    <dgm:cxn modelId="{898508D7-F0EC-42F6-BECC-3914510551AB}" type="presParOf" srcId="{F3713689-6157-4623-803C-F1F453787EB1}" destId="{6AC576BD-1297-483F-A748-999686BFF2E4}" srcOrd="0" destOrd="0" presId="urn:microsoft.com/office/officeart/2005/8/layout/cycle2"/>
    <dgm:cxn modelId="{C7ACEE50-2C58-4B8D-9379-6E8AC8DD52E3}" type="presParOf" srcId="{3BCE7816-FC6D-48C2-BE00-1B6097D60969}" destId="{2F130C1F-768B-4FF9-AD3E-AC03E723B503}" srcOrd="8" destOrd="0" presId="urn:microsoft.com/office/officeart/2005/8/layout/cycle2"/>
    <dgm:cxn modelId="{33B44743-0119-4F57-A79C-9872155CED93}" type="presParOf" srcId="{3BCE7816-FC6D-48C2-BE00-1B6097D60969}" destId="{965FB1B6-56D6-4FDC-BCD6-92139F959035}" srcOrd="9" destOrd="0" presId="urn:microsoft.com/office/officeart/2005/8/layout/cycle2"/>
    <dgm:cxn modelId="{61ECDD29-D4A2-490C-BBC8-C6029CE6F0E9}" type="presParOf" srcId="{965FB1B6-56D6-4FDC-BCD6-92139F959035}" destId="{0DAE12D1-8E15-4ABD-A1D5-59904A7CF00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EA89BD-8A1B-4983-8C05-EA0612ADF4C0}" type="doc">
      <dgm:prSet loTypeId="urn:microsoft.com/office/officeart/2011/layout/RadialPictureList" loCatId="picture" qsTypeId="urn:microsoft.com/office/officeart/2005/8/quickstyle/simple1" qsCatId="simple" csTypeId="urn:microsoft.com/office/officeart/2005/8/colors/accent1_2" csCatId="accent1" phldr="1"/>
      <dgm:spPr/>
      <dgm:t>
        <a:bodyPr/>
        <a:lstStyle/>
        <a:p>
          <a:endParaRPr lang="it-IT"/>
        </a:p>
      </dgm:t>
    </dgm:pt>
    <dgm:pt modelId="{3ED4D9B0-E5BF-4888-893B-45D6083117B9}">
      <dgm:prSet phldrT="[Testo]"/>
      <dgm:spPr/>
      <dgm:t>
        <a:bodyPr/>
        <a:lstStyle/>
        <a:p>
          <a:r>
            <a:rPr lang="it-IT" b="1" dirty="0" smtClean="0">
              <a:solidFill>
                <a:schemeClr val="tx2">
                  <a:lumMod val="50000"/>
                </a:schemeClr>
              </a:solidFill>
            </a:rPr>
            <a:t>È costituito da:</a:t>
          </a:r>
          <a:endParaRPr lang="it-IT" dirty="0"/>
        </a:p>
      </dgm:t>
    </dgm:pt>
    <dgm:pt modelId="{0E615AAA-C684-476D-8E2E-C2F493CEC24A}" type="parTrans" cxnId="{EE1AFF4B-A110-487E-AD43-C6B782AB0369}">
      <dgm:prSet/>
      <dgm:spPr/>
      <dgm:t>
        <a:bodyPr/>
        <a:lstStyle/>
        <a:p>
          <a:endParaRPr lang="it-IT"/>
        </a:p>
      </dgm:t>
    </dgm:pt>
    <dgm:pt modelId="{6B33FEB0-587A-4C90-B3AC-7E888EF4DBBE}" type="sibTrans" cxnId="{EE1AFF4B-A110-487E-AD43-C6B782AB0369}">
      <dgm:prSet/>
      <dgm:spPr/>
      <dgm:t>
        <a:bodyPr/>
        <a:lstStyle/>
        <a:p>
          <a:endParaRPr lang="it-IT"/>
        </a:p>
      </dgm:t>
    </dgm:pt>
    <dgm:pt modelId="{E63D263A-C992-4063-AFAA-647E129BCDC9}">
      <dgm:prSet phldrT="[Testo]"/>
      <dgm:spPr/>
      <dgm:t>
        <a:bodyPr/>
        <a:lstStyle/>
        <a:p>
          <a:r>
            <a:rPr lang="it-IT" b="1" dirty="0" smtClean="0">
              <a:solidFill>
                <a:srgbClr val="632523"/>
              </a:solidFill>
            </a:rPr>
            <a:t>Testo, </a:t>
          </a:r>
          <a:r>
            <a:rPr lang="it-IT" b="1" dirty="0" err="1" smtClean="0">
              <a:solidFill>
                <a:srgbClr val="632523"/>
              </a:solidFill>
            </a:rPr>
            <a:t>links</a:t>
          </a:r>
          <a:endParaRPr lang="it-IT" b="1" dirty="0">
            <a:solidFill>
              <a:srgbClr val="632523"/>
            </a:solidFill>
          </a:endParaRPr>
        </a:p>
      </dgm:t>
    </dgm:pt>
    <dgm:pt modelId="{F20F69D5-495D-4401-8ED4-338C37C1701E}" type="parTrans" cxnId="{BCC44FA1-697D-4242-A971-FA0EFA0DA764}">
      <dgm:prSet/>
      <dgm:spPr/>
      <dgm:t>
        <a:bodyPr/>
        <a:lstStyle/>
        <a:p>
          <a:endParaRPr lang="it-IT"/>
        </a:p>
      </dgm:t>
    </dgm:pt>
    <dgm:pt modelId="{18B70C67-4D21-40C6-96DA-9689121E7E7A}" type="sibTrans" cxnId="{BCC44FA1-697D-4242-A971-FA0EFA0DA764}">
      <dgm:prSet/>
      <dgm:spPr/>
      <dgm:t>
        <a:bodyPr/>
        <a:lstStyle/>
        <a:p>
          <a:endParaRPr lang="it-IT"/>
        </a:p>
      </dgm:t>
    </dgm:pt>
    <dgm:pt modelId="{DB62ADF7-DF7A-4FC3-A60E-407135F1D910}">
      <dgm:prSet phldrT="[Testo]"/>
      <dgm:spPr/>
      <dgm:t>
        <a:bodyPr/>
        <a:lstStyle/>
        <a:p>
          <a:r>
            <a:rPr lang="it-IT" b="1" dirty="0" smtClean="0">
              <a:solidFill>
                <a:srgbClr val="632523"/>
              </a:solidFill>
            </a:rPr>
            <a:t>Immagini, contenuti multimediali in divenire</a:t>
          </a:r>
          <a:endParaRPr lang="it-IT" b="1" dirty="0">
            <a:solidFill>
              <a:srgbClr val="632523"/>
            </a:solidFill>
          </a:endParaRPr>
        </a:p>
      </dgm:t>
    </dgm:pt>
    <dgm:pt modelId="{174EB007-3DBD-4E18-A3E5-51C9660956DB}" type="parTrans" cxnId="{857F1245-B9BC-47F2-8C7A-05B11275ADDC}">
      <dgm:prSet/>
      <dgm:spPr/>
      <dgm:t>
        <a:bodyPr/>
        <a:lstStyle/>
        <a:p>
          <a:endParaRPr lang="it-IT"/>
        </a:p>
      </dgm:t>
    </dgm:pt>
    <dgm:pt modelId="{68AD4B36-9CEE-4B63-8501-DAAC95A63480}" type="sibTrans" cxnId="{857F1245-B9BC-47F2-8C7A-05B11275ADDC}">
      <dgm:prSet/>
      <dgm:spPr/>
      <dgm:t>
        <a:bodyPr/>
        <a:lstStyle/>
        <a:p>
          <a:endParaRPr lang="it-IT"/>
        </a:p>
      </dgm:t>
    </dgm:pt>
    <dgm:pt modelId="{729C23D2-86FC-4DC4-880B-0ED7232185AE}">
      <dgm:prSet phldrT="[Testo]"/>
      <dgm:spPr/>
      <dgm:t>
        <a:bodyPr/>
        <a:lstStyle/>
        <a:p>
          <a:r>
            <a:rPr lang="it-IT" b="1" dirty="0" smtClean="0">
              <a:solidFill>
                <a:srgbClr val="632523"/>
              </a:solidFill>
            </a:rPr>
            <a:t>metadati</a:t>
          </a:r>
          <a:endParaRPr lang="it-IT" b="1" dirty="0">
            <a:solidFill>
              <a:srgbClr val="632523"/>
            </a:solidFill>
          </a:endParaRPr>
        </a:p>
      </dgm:t>
    </dgm:pt>
    <dgm:pt modelId="{51C675E5-64F0-46DA-962B-96CC21961C25}" type="parTrans" cxnId="{7F771DAF-6D24-4114-9354-CB3F026E2855}">
      <dgm:prSet/>
      <dgm:spPr/>
      <dgm:t>
        <a:bodyPr/>
        <a:lstStyle/>
        <a:p>
          <a:endParaRPr lang="it-IT"/>
        </a:p>
      </dgm:t>
    </dgm:pt>
    <dgm:pt modelId="{13AD60E9-BBF6-4A8D-BAFB-0506DD506D3D}" type="sibTrans" cxnId="{7F771DAF-6D24-4114-9354-CB3F026E2855}">
      <dgm:prSet/>
      <dgm:spPr/>
      <dgm:t>
        <a:bodyPr/>
        <a:lstStyle/>
        <a:p>
          <a:endParaRPr lang="it-IT"/>
        </a:p>
      </dgm:t>
    </dgm:pt>
    <dgm:pt modelId="{6997E6AD-322D-452F-B5CA-5A672CFAF580}" type="pres">
      <dgm:prSet presAssocID="{5FEA89BD-8A1B-4983-8C05-EA0612ADF4C0}" presName="Name0" presStyleCnt="0">
        <dgm:presLayoutVars>
          <dgm:chMax val="1"/>
          <dgm:chPref val="1"/>
          <dgm:dir/>
          <dgm:resizeHandles/>
        </dgm:presLayoutVars>
      </dgm:prSet>
      <dgm:spPr/>
      <dgm:t>
        <a:bodyPr/>
        <a:lstStyle/>
        <a:p>
          <a:endParaRPr lang="it-IT"/>
        </a:p>
      </dgm:t>
    </dgm:pt>
    <dgm:pt modelId="{D6703BA8-CF4A-4669-A9F9-B6DA3C679151}" type="pres">
      <dgm:prSet presAssocID="{3ED4D9B0-E5BF-4888-893B-45D6083117B9}" presName="Parent" presStyleLbl="node1" presStyleIdx="0" presStyleCnt="2" custScaleX="119241">
        <dgm:presLayoutVars>
          <dgm:chMax val="4"/>
          <dgm:chPref val="3"/>
        </dgm:presLayoutVars>
      </dgm:prSet>
      <dgm:spPr/>
      <dgm:t>
        <a:bodyPr/>
        <a:lstStyle/>
        <a:p>
          <a:endParaRPr lang="it-IT"/>
        </a:p>
      </dgm:t>
    </dgm:pt>
    <dgm:pt modelId="{8843C467-DD1C-4E7A-BFFA-11BB26E72C14}" type="pres">
      <dgm:prSet presAssocID="{E63D263A-C992-4063-AFAA-647E129BCDC9}" presName="Accent" presStyleLbl="node1" presStyleIdx="1" presStyleCnt="2"/>
      <dgm:spPr/>
    </dgm:pt>
    <dgm:pt modelId="{9A1600CD-C74C-48F4-B252-D335D2DABD1A}" type="pres">
      <dgm:prSet presAssocID="{E63D263A-C992-4063-AFAA-647E129BCDC9}" presName="Image1" presStyleLbl="fgImgPlace1" presStyleIdx="0" presStyleCnt="3" custLinFactNeighborX="1785" custLinFactNeighborY="-374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dgm:spPr>
    </dgm:pt>
    <dgm:pt modelId="{BBC085B9-A791-4E29-81DF-B2A6FF8DC37E}" type="pres">
      <dgm:prSet presAssocID="{E63D263A-C992-4063-AFAA-647E129BCDC9}" presName="Child1" presStyleLbl="revTx" presStyleIdx="0" presStyleCnt="3">
        <dgm:presLayoutVars>
          <dgm:chMax val="0"/>
          <dgm:chPref val="0"/>
          <dgm:bulletEnabled val="1"/>
        </dgm:presLayoutVars>
      </dgm:prSet>
      <dgm:spPr/>
      <dgm:t>
        <a:bodyPr/>
        <a:lstStyle/>
        <a:p>
          <a:endParaRPr lang="it-IT"/>
        </a:p>
      </dgm:t>
    </dgm:pt>
    <dgm:pt modelId="{6C5567CE-29A6-441E-8842-005FD3FA0BCD}" type="pres">
      <dgm:prSet presAssocID="{DB62ADF7-DF7A-4FC3-A60E-407135F1D910}" presName="Image2" presStyleCnt="0"/>
      <dgm:spPr/>
    </dgm:pt>
    <dgm:pt modelId="{687D1C4C-AC26-49CD-AB30-61D1A510D0B9}" type="pres">
      <dgm:prSet presAssocID="{DB62ADF7-DF7A-4FC3-A60E-407135F1D910}"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dgm:spPr>
    </dgm:pt>
    <dgm:pt modelId="{29CCDC43-05DF-4C52-90E3-3984B292BD55}" type="pres">
      <dgm:prSet presAssocID="{DB62ADF7-DF7A-4FC3-A60E-407135F1D910}" presName="Child2" presStyleLbl="revTx" presStyleIdx="1" presStyleCnt="3">
        <dgm:presLayoutVars>
          <dgm:chMax val="0"/>
          <dgm:chPref val="0"/>
          <dgm:bulletEnabled val="1"/>
        </dgm:presLayoutVars>
      </dgm:prSet>
      <dgm:spPr/>
      <dgm:t>
        <a:bodyPr/>
        <a:lstStyle/>
        <a:p>
          <a:endParaRPr lang="it-IT"/>
        </a:p>
      </dgm:t>
    </dgm:pt>
    <dgm:pt modelId="{955FA3D2-7861-4AB3-BD66-E54883F73D42}" type="pres">
      <dgm:prSet presAssocID="{729C23D2-86FC-4DC4-880B-0ED7232185AE}" presName="Image3" presStyleCnt="0"/>
      <dgm:spPr/>
    </dgm:pt>
    <dgm:pt modelId="{EDE1EBF9-4C26-4EBE-8DCA-A923C7ADF05F}" type="pres">
      <dgm:prSet presAssocID="{729C23D2-86FC-4DC4-880B-0ED7232185AE}"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dgm:spPr>
      <dgm:t>
        <a:bodyPr/>
        <a:lstStyle/>
        <a:p>
          <a:endParaRPr lang="it-IT"/>
        </a:p>
      </dgm:t>
    </dgm:pt>
    <dgm:pt modelId="{503764DA-621D-4CC3-AD5B-8F29EB3B54EC}" type="pres">
      <dgm:prSet presAssocID="{729C23D2-86FC-4DC4-880B-0ED7232185AE}" presName="Child3" presStyleLbl="revTx" presStyleIdx="2" presStyleCnt="3">
        <dgm:presLayoutVars>
          <dgm:chMax val="0"/>
          <dgm:chPref val="0"/>
          <dgm:bulletEnabled val="1"/>
        </dgm:presLayoutVars>
      </dgm:prSet>
      <dgm:spPr/>
      <dgm:t>
        <a:bodyPr/>
        <a:lstStyle/>
        <a:p>
          <a:endParaRPr lang="it-IT"/>
        </a:p>
      </dgm:t>
    </dgm:pt>
  </dgm:ptLst>
  <dgm:cxnLst>
    <dgm:cxn modelId="{EE1AFF4B-A110-487E-AD43-C6B782AB0369}" srcId="{5FEA89BD-8A1B-4983-8C05-EA0612ADF4C0}" destId="{3ED4D9B0-E5BF-4888-893B-45D6083117B9}" srcOrd="0" destOrd="0" parTransId="{0E615AAA-C684-476D-8E2E-C2F493CEC24A}" sibTransId="{6B33FEB0-587A-4C90-B3AC-7E888EF4DBBE}"/>
    <dgm:cxn modelId="{7F771DAF-6D24-4114-9354-CB3F026E2855}" srcId="{3ED4D9B0-E5BF-4888-893B-45D6083117B9}" destId="{729C23D2-86FC-4DC4-880B-0ED7232185AE}" srcOrd="2" destOrd="0" parTransId="{51C675E5-64F0-46DA-962B-96CC21961C25}" sibTransId="{13AD60E9-BBF6-4A8D-BAFB-0506DD506D3D}"/>
    <dgm:cxn modelId="{BCC44FA1-697D-4242-A971-FA0EFA0DA764}" srcId="{3ED4D9B0-E5BF-4888-893B-45D6083117B9}" destId="{E63D263A-C992-4063-AFAA-647E129BCDC9}" srcOrd="0" destOrd="0" parTransId="{F20F69D5-495D-4401-8ED4-338C37C1701E}" sibTransId="{18B70C67-4D21-40C6-96DA-9689121E7E7A}"/>
    <dgm:cxn modelId="{66ACD285-3938-4ED9-B0EF-1FBE4DAB9642}" type="presOf" srcId="{DB62ADF7-DF7A-4FC3-A60E-407135F1D910}" destId="{29CCDC43-05DF-4C52-90E3-3984B292BD55}" srcOrd="0" destOrd="0" presId="urn:microsoft.com/office/officeart/2011/layout/RadialPictureList"/>
    <dgm:cxn modelId="{B0BD485C-FBC9-46E5-B11F-000D2828B6F0}" type="presOf" srcId="{E63D263A-C992-4063-AFAA-647E129BCDC9}" destId="{BBC085B9-A791-4E29-81DF-B2A6FF8DC37E}" srcOrd="0" destOrd="0" presId="urn:microsoft.com/office/officeart/2011/layout/RadialPictureList"/>
    <dgm:cxn modelId="{0177A81A-772B-44BE-8930-A52D5E094993}" type="presOf" srcId="{729C23D2-86FC-4DC4-880B-0ED7232185AE}" destId="{503764DA-621D-4CC3-AD5B-8F29EB3B54EC}" srcOrd="0" destOrd="0" presId="urn:microsoft.com/office/officeart/2011/layout/RadialPictureList"/>
    <dgm:cxn modelId="{C7EAB612-CDEB-4FFB-9556-47EEF56D4794}" type="presOf" srcId="{3ED4D9B0-E5BF-4888-893B-45D6083117B9}" destId="{D6703BA8-CF4A-4669-A9F9-B6DA3C679151}" srcOrd="0" destOrd="0" presId="urn:microsoft.com/office/officeart/2011/layout/RadialPictureList"/>
    <dgm:cxn modelId="{0BD276A2-25B1-49D9-8586-12E979B95063}" type="presOf" srcId="{5FEA89BD-8A1B-4983-8C05-EA0612ADF4C0}" destId="{6997E6AD-322D-452F-B5CA-5A672CFAF580}" srcOrd="0" destOrd="0" presId="urn:microsoft.com/office/officeart/2011/layout/RadialPictureList"/>
    <dgm:cxn modelId="{857F1245-B9BC-47F2-8C7A-05B11275ADDC}" srcId="{3ED4D9B0-E5BF-4888-893B-45D6083117B9}" destId="{DB62ADF7-DF7A-4FC3-A60E-407135F1D910}" srcOrd="1" destOrd="0" parTransId="{174EB007-3DBD-4E18-A3E5-51C9660956DB}" sibTransId="{68AD4B36-9CEE-4B63-8501-DAAC95A63480}"/>
    <dgm:cxn modelId="{604FED88-227F-4CB0-A7E9-32D0DF81AEC6}" type="presParOf" srcId="{6997E6AD-322D-452F-B5CA-5A672CFAF580}" destId="{D6703BA8-CF4A-4669-A9F9-B6DA3C679151}" srcOrd="0" destOrd="0" presId="urn:microsoft.com/office/officeart/2011/layout/RadialPictureList"/>
    <dgm:cxn modelId="{D44DBEA1-8655-4894-8F0A-5B28636A4743}" type="presParOf" srcId="{6997E6AD-322D-452F-B5CA-5A672CFAF580}" destId="{8843C467-DD1C-4E7A-BFFA-11BB26E72C14}" srcOrd="1" destOrd="0" presId="urn:microsoft.com/office/officeart/2011/layout/RadialPictureList"/>
    <dgm:cxn modelId="{6DA826D3-E6D0-4E86-A4E7-0425B186F1AF}" type="presParOf" srcId="{6997E6AD-322D-452F-B5CA-5A672CFAF580}" destId="{9A1600CD-C74C-48F4-B252-D335D2DABD1A}" srcOrd="2" destOrd="0" presId="urn:microsoft.com/office/officeart/2011/layout/RadialPictureList"/>
    <dgm:cxn modelId="{018B0849-9F70-4549-9ECC-C0F896C5AE5A}" type="presParOf" srcId="{6997E6AD-322D-452F-B5CA-5A672CFAF580}" destId="{BBC085B9-A791-4E29-81DF-B2A6FF8DC37E}" srcOrd="3" destOrd="0" presId="urn:microsoft.com/office/officeart/2011/layout/RadialPictureList"/>
    <dgm:cxn modelId="{556891C9-0F7C-45BF-B50A-45AC3750F416}" type="presParOf" srcId="{6997E6AD-322D-452F-B5CA-5A672CFAF580}" destId="{6C5567CE-29A6-441E-8842-005FD3FA0BCD}" srcOrd="4" destOrd="0" presId="urn:microsoft.com/office/officeart/2011/layout/RadialPictureList"/>
    <dgm:cxn modelId="{38DCA175-1D6E-4461-AB19-1333D08663E0}" type="presParOf" srcId="{6C5567CE-29A6-441E-8842-005FD3FA0BCD}" destId="{687D1C4C-AC26-49CD-AB30-61D1A510D0B9}" srcOrd="0" destOrd="0" presId="urn:microsoft.com/office/officeart/2011/layout/RadialPictureList"/>
    <dgm:cxn modelId="{DFB3A8EC-EF58-41FA-BC12-7360741F4793}" type="presParOf" srcId="{6997E6AD-322D-452F-B5CA-5A672CFAF580}" destId="{29CCDC43-05DF-4C52-90E3-3984B292BD55}" srcOrd="5" destOrd="0" presId="urn:microsoft.com/office/officeart/2011/layout/RadialPictureList"/>
    <dgm:cxn modelId="{1BB13E47-16BF-4C1C-828B-1B2E7F527AC6}" type="presParOf" srcId="{6997E6AD-322D-452F-B5CA-5A672CFAF580}" destId="{955FA3D2-7861-4AB3-BD66-E54883F73D42}" srcOrd="6" destOrd="0" presId="urn:microsoft.com/office/officeart/2011/layout/RadialPictureList"/>
    <dgm:cxn modelId="{CE56A8F2-158B-44A7-8512-31C75B757C90}" type="presParOf" srcId="{955FA3D2-7861-4AB3-BD66-E54883F73D42}" destId="{EDE1EBF9-4C26-4EBE-8DCA-A923C7ADF05F}" srcOrd="0" destOrd="0" presId="urn:microsoft.com/office/officeart/2011/layout/RadialPictureList"/>
    <dgm:cxn modelId="{EFC10B6F-188C-4F38-9547-B396B5304664}" type="presParOf" srcId="{6997E6AD-322D-452F-B5CA-5A672CFAF580}" destId="{503764DA-621D-4CC3-AD5B-8F29EB3B54EC}"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E1209-2EAA-441D-A973-04994B045B2A}">
      <dsp:nvSpPr>
        <dsp:cNvPr id="0" name=""/>
        <dsp:cNvSpPr/>
      </dsp:nvSpPr>
      <dsp:spPr>
        <a:xfrm>
          <a:off x="2159496" y="393093"/>
          <a:ext cx="1777007" cy="177700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4">
                  <a:lumMod val="50000"/>
                </a:schemeClr>
              </a:solidFill>
            </a:rPr>
            <a:t>annotare</a:t>
          </a:r>
          <a:endParaRPr lang="it-IT" sz="1800" b="1" kern="1200" dirty="0">
            <a:solidFill>
              <a:schemeClr val="accent4">
                <a:lumMod val="50000"/>
              </a:schemeClr>
            </a:solidFill>
          </a:endParaRPr>
        </a:p>
      </dsp:txBody>
      <dsp:txXfrm>
        <a:off x="2419733" y="653330"/>
        <a:ext cx="1256533" cy="1256533"/>
      </dsp:txXfrm>
    </dsp:sp>
    <dsp:sp modelId="{6EFDF98B-599A-468F-A71F-B3AE9173665C}">
      <dsp:nvSpPr>
        <dsp:cNvPr id="0" name=""/>
        <dsp:cNvSpPr/>
      </dsp:nvSpPr>
      <dsp:spPr>
        <a:xfrm rot="2160000">
          <a:off x="3880347" y="1758076"/>
          <a:ext cx="472410" cy="599740"/>
        </a:xfrm>
        <a:prstGeom prst="rightArrow">
          <a:avLst>
            <a:gd name="adj1" fmla="val 60000"/>
            <a:gd name="adj2" fmla="val 50000"/>
          </a:avLst>
        </a:prstGeom>
        <a:solidFill>
          <a:schemeClr val="accent2">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a:off x="3893880" y="1836373"/>
        <a:ext cx="330687" cy="359844"/>
      </dsp:txXfrm>
    </dsp:sp>
    <dsp:sp modelId="{A251BCD8-EDB0-452B-B8CA-6CE4A6C0F25D}">
      <dsp:nvSpPr>
        <dsp:cNvPr id="0" name=""/>
        <dsp:cNvSpPr/>
      </dsp:nvSpPr>
      <dsp:spPr>
        <a:xfrm>
          <a:off x="4318234" y="1961509"/>
          <a:ext cx="1777007" cy="1777007"/>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4">
                  <a:lumMod val="50000"/>
                </a:schemeClr>
              </a:solidFill>
            </a:rPr>
            <a:t>sottolineare</a:t>
          </a:r>
          <a:endParaRPr lang="it-IT" sz="1800" b="1" kern="1200" dirty="0">
            <a:solidFill>
              <a:schemeClr val="accent4">
                <a:lumMod val="50000"/>
              </a:schemeClr>
            </a:solidFill>
          </a:endParaRPr>
        </a:p>
      </dsp:txBody>
      <dsp:txXfrm>
        <a:off x="4578471" y="2221746"/>
        <a:ext cx="1256533" cy="1256533"/>
      </dsp:txXfrm>
    </dsp:sp>
    <dsp:sp modelId="{86C1153E-8AB4-485A-A452-090312BE3611}">
      <dsp:nvSpPr>
        <dsp:cNvPr id="0" name=""/>
        <dsp:cNvSpPr/>
      </dsp:nvSpPr>
      <dsp:spPr>
        <a:xfrm rot="6480000">
          <a:off x="4562382" y="3806301"/>
          <a:ext cx="472410" cy="599740"/>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rot="10800000">
        <a:off x="4655141" y="3858856"/>
        <a:ext cx="330687" cy="359844"/>
      </dsp:txXfrm>
    </dsp:sp>
    <dsp:sp modelId="{947D0176-D57A-47DF-AA73-CE97CBD0950F}">
      <dsp:nvSpPr>
        <dsp:cNvPr id="0" name=""/>
        <dsp:cNvSpPr/>
      </dsp:nvSpPr>
      <dsp:spPr>
        <a:xfrm>
          <a:off x="3493669" y="4499258"/>
          <a:ext cx="1777007" cy="177700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4">
                  <a:lumMod val="50000"/>
                </a:schemeClr>
              </a:solidFill>
            </a:rPr>
            <a:t>rivedere</a:t>
          </a:r>
          <a:endParaRPr lang="it-IT" sz="1800" b="1" kern="1200" dirty="0">
            <a:solidFill>
              <a:schemeClr val="accent4">
                <a:lumMod val="50000"/>
              </a:schemeClr>
            </a:solidFill>
          </a:endParaRPr>
        </a:p>
      </dsp:txBody>
      <dsp:txXfrm>
        <a:off x="3753906" y="4759495"/>
        <a:ext cx="1256533" cy="1256533"/>
      </dsp:txXfrm>
    </dsp:sp>
    <dsp:sp modelId="{BF677F61-C9F1-432C-9ACD-C4820DF498E4}">
      <dsp:nvSpPr>
        <dsp:cNvPr id="0" name=""/>
        <dsp:cNvSpPr/>
      </dsp:nvSpPr>
      <dsp:spPr>
        <a:xfrm rot="10800000">
          <a:off x="2825165" y="5087892"/>
          <a:ext cx="472410" cy="599740"/>
        </a:xfrm>
        <a:prstGeom prs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rot="10800000">
        <a:off x="2966888" y="5207840"/>
        <a:ext cx="330687" cy="359844"/>
      </dsp:txXfrm>
    </dsp:sp>
    <dsp:sp modelId="{C8516E9D-4393-4DBB-9FF8-4F096E6AA89C}">
      <dsp:nvSpPr>
        <dsp:cNvPr id="0" name=""/>
        <dsp:cNvSpPr/>
      </dsp:nvSpPr>
      <dsp:spPr>
        <a:xfrm>
          <a:off x="825322" y="4499258"/>
          <a:ext cx="1777007" cy="1777007"/>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4">
                  <a:lumMod val="50000"/>
                </a:schemeClr>
              </a:solidFill>
            </a:rPr>
            <a:t>Mettere segnalibri</a:t>
          </a:r>
          <a:endParaRPr lang="it-IT" sz="1800" b="1" kern="1200" dirty="0">
            <a:solidFill>
              <a:schemeClr val="accent4">
                <a:lumMod val="50000"/>
              </a:schemeClr>
            </a:solidFill>
          </a:endParaRPr>
        </a:p>
      </dsp:txBody>
      <dsp:txXfrm>
        <a:off x="1085559" y="4759495"/>
        <a:ext cx="1256533" cy="1256533"/>
      </dsp:txXfrm>
    </dsp:sp>
    <dsp:sp modelId="{F3713689-6157-4623-803C-F1F453787EB1}">
      <dsp:nvSpPr>
        <dsp:cNvPr id="0" name=""/>
        <dsp:cNvSpPr/>
      </dsp:nvSpPr>
      <dsp:spPr>
        <a:xfrm rot="15120000">
          <a:off x="1069470" y="3831733"/>
          <a:ext cx="472410" cy="599740"/>
        </a:xfrm>
        <a:prstGeom prst="rightArrow">
          <a:avLst>
            <a:gd name="adj1" fmla="val 60000"/>
            <a:gd name="adj2" fmla="val 50000"/>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rot="10800000">
        <a:off x="1162229" y="4019074"/>
        <a:ext cx="330687" cy="359844"/>
      </dsp:txXfrm>
    </dsp:sp>
    <dsp:sp modelId="{2F130C1F-768B-4FF9-AD3E-AC03E723B503}">
      <dsp:nvSpPr>
        <dsp:cNvPr id="0" name=""/>
        <dsp:cNvSpPr/>
      </dsp:nvSpPr>
      <dsp:spPr>
        <a:xfrm>
          <a:off x="757" y="1961509"/>
          <a:ext cx="1777007" cy="1777007"/>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b="1" kern="1200" dirty="0" smtClean="0">
              <a:solidFill>
                <a:schemeClr val="accent4">
                  <a:lumMod val="50000"/>
                </a:schemeClr>
              </a:solidFill>
            </a:rPr>
            <a:t>sfogliare</a:t>
          </a:r>
          <a:endParaRPr lang="it-IT" sz="1800" b="1" kern="1200" dirty="0">
            <a:solidFill>
              <a:schemeClr val="accent4">
                <a:lumMod val="50000"/>
              </a:schemeClr>
            </a:solidFill>
          </a:endParaRPr>
        </a:p>
      </dsp:txBody>
      <dsp:txXfrm>
        <a:off x="260994" y="2221746"/>
        <a:ext cx="1256533" cy="1256533"/>
      </dsp:txXfrm>
    </dsp:sp>
    <dsp:sp modelId="{965FB1B6-56D6-4FDC-BCD6-92139F959035}">
      <dsp:nvSpPr>
        <dsp:cNvPr id="0" name=""/>
        <dsp:cNvSpPr/>
      </dsp:nvSpPr>
      <dsp:spPr>
        <a:xfrm rot="19440000">
          <a:off x="1721609" y="1773794"/>
          <a:ext cx="472410" cy="599740"/>
        </a:xfrm>
        <a:prstGeom prst="rightArrow">
          <a:avLst>
            <a:gd name="adj1" fmla="val 60000"/>
            <a:gd name="adj2" fmla="val 5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it-IT" sz="1500" kern="1200"/>
        </a:p>
      </dsp:txBody>
      <dsp:txXfrm>
        <a:off x="1735142" y="1935393"/>
        <a:ext cx="330687" cy="359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03BA8-CF4A-4669-A9F9-B6DA3C679151}">
      <dsp:nvSpPr>
        <dsp:cNvPr id="0" name=""/>
        <dsp:cNvSpPr/>
      </dsp:nvSpPr>
      <dsp:spPr>
        <a:xfrm>
          <a:off x="1440157" y="1248411"/>
          <a:ext cx="2677243" cy="224534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it-IT" sz="3500" b="1" kern="1200" dirty="0" smtClean="0">
              <a:solidFill>
                <a:schemeClr val="tx2">
                  <a:lumMod val="50000"/>
                </a:schemeClr>
              </a:solidFill>
            </a:rPr>
            <a:t>È costituito da:</a:t>
          </a:r>
          <a:endParaRPr lang="it-IT" sz="3500" kern="1200" dirty="0"/>
        </a:p>
      </dsp:txBody>
      <dsp:txXfrm>
        <a:off x="1832230" y="1577235"/>
        <a:ext cx="1893097" cy="1587700"/>
      </dsp:txXfrm>
    </dsp:sp>
    <dsp:sp modelId="{8843C467-DD1C-4E7A-BFFA-11BB26E72C14}">
      <dsp:nvSpPr>
        <dsp:cNvPr id="0" name=""/>
        <dsp:cNvSpPr/>
      </dsp:nvSpPr>
      <dsp:spPr>
        <a:xfrm>
          <a:off x="498323" y="0"/>
          <a:ext cx="4526028" cy="4718110"/>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1600CD-C74C-48F4-B252-D335D2DABD1A}">
      <dsp:nvSpPr>
        <dsp:cNvPr id="0" name=""/>
        <dsp:cNvSpPr/>
      </dsp:nvSpPr>
      <dsp:spPr>
        <a:xfrm>
          <a:off x="3852431" y="352703"/>
          <a:ext cx="1202781" cy="1203118"/>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 r="-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085B9-A791-4E29-81DF-B2A6FF8DC37E}">
      <dsp:nvSpPr>
        <dsp:cNvPr id="0" name=""/>
        <dsp:cNvSpPr/>
      </dsp:nvSpPr>
      <dsp:spPr>
        <a:xfrm>
          <a:off x="5124975" y="417080"/>
          <a:ext cx="1609970" cy="11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it-IT" sz="1900" b="1" kern="1200" dirty="0" smtClean="0">
              <a:solidFill>
                <a:srgbClr val="632523"/>
              </a:solidFill>
            </a:rPr>
            <a:t>Testo, </a:t>
          </a:r>
          <a:r>
            <a:rPr lang="it-IT" sz="1900" b="1" kern="1200" dirty="0" err="1" smtClean="0">
              <a:solidFill>
                <a:srgbClr val="632523"/>
              </a:solidFill>
            </a:rPr>
            <a:t>links</a:t>
          </a:r>
          <a:endParaRPr lang="it-IT" sz="1900" b="1" kern="1200" dirty="0">
            <a:solidFill>
              <a:srgbClr val="632523"/>
            </a:solidFill>
          </a:endParaRPr>
        </a:p>
      </dsp:txBody>
      <dsp:txXfrm>
        <a:off x="5124975" y="417080"/>
        <a:ext cx="1609970" cy="1164429"/>
      </dsp:txXfrm>
    </dsp:sp>
    <dsp:sp modelId="{687D1C4C-AC26-49CD-AB30-61D1A510D0B9}">
      <dsp:nvSpPr>
        <dsp:cNvPr id="0" name=""/>
        <dsp:cNvSpPr/>
      </dsp:nvSpPr>
      <dsp:spPr>
        <a:xfrm>
          <a:off x="4295840" y="1766460"/>
          <a:ext cx="1202781" cy="120311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0" b="-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CCDC43-05DF-4C52-90E3-3984B292BD55}">
      <dsp:nvSpPr>
        <dsp:cNvPr id="0" name=""/>
        <dsp:cNvSpPr/>
      </dsp:nvSpPr>
      <dsp:spPr>
        <a:xfrm>
          <a:off x="5596562" y="1783445"/>
          <a:ext cx="1609970" cy="11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it-IT" sz="1900" b="1" kern="1200" dirty="0" smtClean="0">
              <a:solidFill>
                <a:srgbClr val="632523"/>
              </a:solidFill>
            </a:rPr>
            <a:t>Immagini, contenuti multimediali in divenire</a:t>
          </a:r>
          <a:endParaRPr lang="it-IT" sz="1900" b="1" kern="1200" dirty="0">
            <a:solidFill>
              <a:srgbClr val="632523"/>
            </a:solidFill>
          </a:endParaRPr>
        </a:p>
      </dsp:txBody>
      <dsp:txXfrm>
        <a:off x="5596562" y="1783445"/>
        <a:ext cx="1609970" cy="1164429"/>
      </dsp:txXfrm>
    </dsp:sp>
    <dsp:sp modelId="{EDE1EBF9-4C26-4EBE-8DCA-A923C7ADF05F}">
      <dsp:nvSpPr>
        <dsp:cNvPr id="0" name=""/>
        <dsp:cNvSpPr/>
      </dsp:nvSpPr>
      <dsp:spPr>
        <a:xfrm>
          <a:off x="3830961" y="3154528"/>
          <a:ext cx="1202781" cy="120311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3764DA-621D-4CC3-AD5B-8F29EB3B54EC}">
      <dsp:nvSpPr>
        <dsp:cNvPr id="0" name=""/>
        <dsp:cNvSpPr/>
      </dsp:nvSpPr>
      <dsp:spPr>
        <a:xfrm>
          <a:off x="5124975" y="3179062"/>
          <a:ext cx="1609970" cy="1164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l" defTabSz="844550">
            <a:lnSpc>
              <a:spcPct val="90000"/>
            </a:lnSpc>
            <a:spcBef>
              <a:spcPct val="0"/>
            </a:spcBef>
            <a:spcAft>
              <a:spcPct val="10000"/>
            </a:spcAft>
          </a:pPr>
          <a:r>
            <a:rPr lang="it-IT" sz="1900" b="1" kern="1200" dirty="0" smtClean="0">
              <a:solidFill>
                <a:srgbClr val="632523"/>
              </a:solidFill>
            </a:rPr>
            <a:t>metadati</a:t>
          </a:r>
          <a:endParaRPr lang="it-IT" sz="1900" b="1" kern="1200" dirty="0">
            <a:solidFill>
              <a:srgbClr val="632523"/>
            </a:solidFill>
          </a:endParaRPr>
        </a:p>
      </dsp:txBody>
      <dsp:txXfrm>
        <a:off x="5124975" y="3179062"/>
        <a:ext cx="1609970" cy="116442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Elenco di immagini radiale"/>
  <dgm:desc val="Mostra le relazioni con un'idea centrale. La forma di livello 1 contiene testo e tutte le forme di livello 2 contengono un'immagine con testo corrispondente. Supporta al massimo quattro immagini di livello 2.  Le immagini inutilizzate non vengono visualizzate, ma rimangono disponibili se si cambia layout. Risultati ottimali con piccole quantità di testo di livello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90B0F-6EBF-4E2C-B6F5-5FEFE5E73B91}" type="datetimeFigureOut">
              <a:rPr lang="it-IT" smtClean="0"/>
              <a:t>28/02/2012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361D60-79ED-484C-B913-04F79A7FDCC1}" type="slidenum">
              <a:rPr lang="it-IT" smtClean="0"/>
              <a:t>‹N›</a:t>
            </a:fld>
            <a:endParaRPr lang="it-IT"/>
          </a:p>
        </p:txBody>
      </p:sp>
    </p:spTree>
    <p:extLst>
      <p:ext uri="{BB962C8B-B14F-4D97-AF65-F5344CB8AC3E}">
        <p14:creationId xmlns:p14="http://schemas.microsoft.com/office/powerpoint/2010/main" val="31867377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B2361D60-79ED-484C-B913-04F79A7FDCC1}" type="slidenum">
              <a:rPr lang="it-IT" smtClean="0"/>
              <a:t>1</a:t>
            </a:fld>
            <a:endParaRPr lang="it-IT"/>
          </a:p>
        </p:txBody>
      </p:sp>
    </p:spTree>
    <p:extLst>
      <p:ext uri="{BB962C8B-B14F-4D97-AF65-F5344CB8AC3E}">
        <p14:creationId xmlns:p14="http://schemas.microsoft.com/office/powerpoint/2010/main" val="819317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993C1304-3C47-4657-B2D3-D042F5006411}" type="datetimeFigureOut">
              <a:rPr lang="it-IT" smtClean="0"/>
              <a:t>28/02/2012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2056316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3C1304-3C47-4657-B2D3-D042F5006411}" type="datetimeFigureOut">
              <a:rPr lang="it-IT" smtClean="0"/>
              <a:t>28/02/2012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95498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3C1304-3C47-4657-B2D3-D042F5006411}" type="datetimeFigureOut">
              <a:rPr lang="it-IT" smtClean="0"/>
              <a:t>28/02/2012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282657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993C1304-3C47-4657-B2D3-D042F5006411}" type="datetimeFigureOut">
              <a:rPr lang="it-IT" smtClean="0"/>
              <a:t>28/02/2012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258976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993C1304-3C47-4657-B2D3-D042F5006411}" type="datetimeFigureOut">
              <a:rPr lang="it-IT" smtClean="0"/>
              <a:t>28/02/2012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2717212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993C1304-3C47-4657-B2D3-D042F5006411}" type="datetimeFigureOut">
              <a:rPr lang="it-IT" smtClean="0"/>
              <a:t>28/02/2012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74839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993C1304-3C47-4657-B2D3-D042F5006411}" type="datetimeFigureOut">
              <a:rPr lang="it-IT" smtClean="0"/>
              <a:t>28/02/2012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4294103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993C1304-3C47-4657-B2D3-D042F5006411}" type="datetimeFigureOut">
              <a:rPr lang="it-IT" smtClean="0"/>
              <a:t>28/02/2012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478993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76950"/>
            <a:ext cx="771525" cy="781050"/>
          </a:xfrm>
          <a:prstGeom prst="rect">
            <a:avLst/>
          </a:prstGeom>
        </p:spPr>
      </p:pic>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59204"/>
            <a:ext cx="771525" cy="781050"/>
          </a:xfrm>
          <a:prstGeom prst="rect">
            <a:avLst/>
          </a:prstGeom>
        </p:spPr>
      </p:pic>
      <p:sp>
        <p:nvSpPr>
          <p:cNvPr id="7" name="CasellaDiTesto 6"/>
          <p:cNvSpPr txBox="1"/>
          <p:nvPr userDrawn="1"/>
        </p:nvSpPr>
        <p:spPr>
          <a:xfrm>
            <a:off x="899592" y="6449729"/>
            <a:ext cx="6640685" cy="369332"/>
          </a:xfrm>
          <a:prstGeom prst="rect">
            <a:avLst/>
          </a:prstGeom>
          <a:noFill/>
        </p:spPr>
        <p:txBody>
          <a:bodyPr wrap="square" rtlCol="0">
            <a:spAutoFit/>
          </a:bodyPr>
          <a:lstStyle/>
          <a:p>
            <a:r>
              <a:rPr lang="it-IT" b="1" dirty="0" smtClean="0">
                <a:solidFill>
                  <a:schemeClr val="accent2">
                    <a:lumMod val="50000"/>
                  </a:schemeClr>
                </a:solidFill>
              </a:rPr>
              <a:t>Laura Antichi</a:t>
            </a:r>
            <a:endParaRPr lang="it-IT" b="1" dirty="0">
              <a:solidFill>
                <a:schemeClr val="accent2">
                  <a:lumMod val="50000"/>
                </a:schemeClr>
              </a:solidFill>
            </a:endParaRPr>
          </a:p>
        </p:txBody>
      </p:sp>
    </p:spTree>
    <p:extLst>
      <p:ext uri="{BB962C8B-B14F-4D97-AF65-F5344CB8AC3E}">
        <p14:creationId xmlns:p14="http://schemas.microsoft.com/office/powerpoint/2010/main" val="103747624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3C1304-3C47-4657-B2D3-D042F5006411}" type="datetimeFigureOut">
              <a:rPr lang="it-IT" smtClean="0"/>
              <a:t>28/02/2012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82770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993C1304-3C47-4657-B2D3-D042F5006411}" type="datetimeFigureOut">
              <a:rPr lang="it-IT" smtClean="0"/>
              <a:t>28/02/2012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653F310-45A7-4096-9942-6CAEB88A5A38}" type="slidenum">
              <a:rPr lang="it-IT" smtClean="0"/>
              <a:t>‹N›</a:t>
            </a:fld>
            <a:endParaRPr lang="it-IT"/>
          </a:p>
        </p:txBody>
      </p:sp>
    </p:spTree>
    <p:extLst>
      <p:ext uri="{BB962C8B-B14F-4D97-AF65-F5344CB8AC3E}">
        <p14:creationId xmlns:p14="http://schemas.microsoft.com/office/powerpoint/2010/main" val="2677224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1304-3C47-4657-B2D3-D042F5006411}" type="datetimeFigureOut">
              <a:rPr lang="it-IT" smtClean="0"/>
              <a:t>28/02/2012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3F310-45A7-4096-9942-6CAEB88A5A38}" type="slidenum">
              <a:rPr lang="it-IT" smtClean="0"/>
              <a:t>‹N›</a:t>
            </a:fld>
            <a:endParaRPr lang="it-IT"/>
          </a:p>
        </p:txBody>
      </p:sp>
    </p:spTree>
    <p:extLst>
      <p:ext uri="{BB962C8B-B14F-4D97-AF65-F5344CB8AC3E}">
        <p14:creationId xmlns:p14="http://schemas.microsoft.com/office/powerpoint/2010/main" val="9433950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arrotondato 23"/>
          <p:cNvSpPr/>
          <p:nvPr/>
        </p:nvSpPr>
        <p:spPr>
          <a:xfrm rot="20821700">
            <a:off x="389659" y="4051228"/>
            <a:ext cx="2592288" cy="1728192"/>
          </a:xfrm>
          <a:prstGeom prst="roundRect">
            <a:avLst/>
          </a:prstGeom>
          <a:solidFill>
            <a:schemeClr val="tx1">
              <a:lumMod val="50000"/>
              <a:lumOff val="50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8355" y="0"/>
            <a:ext cx="5555645" cy="6858000"/>
          </a:xfrm>
          <a:prstGeom prst="rect">
            <a:avLst/>
          </a:prstGeom>
        </p:spPr>
      </p:pic>
      <p:sp>
        <p:nvSpPr>
          <p:cNvPr id="7" name="Rettangolo arrotondato 6"/>
          <p:cNvSpPr/>
          <p:nvPr/>
        </p:nvSpPr>
        <p:spPr>
          <a:xfrm rot="1540068">
            <a:off x="236067" y="2355264"/>
            <a:ext cx="2592288" cy="1728192"/>
          </a:xfrm>
          <a:prstGeom prst="roundRect">
            <a:avLst/>
          </a:prstGeom>
          <a:solidFill>
            <a:schemeClr val="bg1">
              <a:lumMod val="65000"/>
            </a:schemeClr>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11" name="Gruppo 10"/>
          <p:cNvGrpSpPr/>
          <p:nvPr/>
        </p:nvGrpSpPr>
        <p:grpSpPr>
          <a:xfrm rot="7153185">
            <a:off x="676003" y="3037815"/>
            <a:ext cx="2592288" cy="1728192"/>
            <a:chOff x="236067" y="2355264"/>
            <a:chExt cx="2592288" cy="1728192"/>
          </a:xfrm>
        </p:grpSpPr>
        <p:sp>
          <p:nvSpPr>
            <p:cNvPr id="12" name="Rettangolo arrotondato 11"/>
            <p:cNvSpPr/>
            <p:nvPr/>
          </p:nvSpPr>
          <p:spPr>
            <a:xfrm rot="1540068">
              <a:off x="236067" y="2355264"/>
              <a:ext cx="2592288" cy="1728192"/>
            </a:xfrm>
            <a:prstGeom prst="roundRect">
              <a:avLst/>
            </a:prstGeom>
            <a:solidFill>
              <a:schemeClr val="tx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790370">
              <a:off x="780376" y="2057114"/>
              <a:ext cx="1448395" cy="2280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uppo 4"/>
          <p:cNvGrpSpPr/>
          <p:nvPr/>
        </p:nvGrpSpPr>
        <p:grpSpPr>
          <a:xfrm rot="2467117">
            <a:off x="428065" y="1115913"/>
            <a:ext cx="2592288" cy="1728192"/>
            <a:chOff x="611560" y="3212976"/>
            <a:chExt cx="2592288" cy="1728192"/>
          </a:xfrm>
        </p:grpSpPr>
        <p:sp>
          <p:nvSpPr>
            <p:cNvPr id="4" name="Rettangolo arrotondato 3"/>
            <p:cNvSpPr/>
            <p:nvPr/>
          </p:nvSpPr>
          <p:spPr>
            <a:xfrm>
              <a:off x="611560" y="3212976"/>
              <a:ext cx="2592288" cy="1728192"/>
            </a:xfrm>
            <a:prstGeom prst="roundRect">
              <a:avLst/>
            </a:prstGeom>
            <a:solidFill>
              <a:schemeClr val="tx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p:cNvPicPr>
              <a:picLocks noChangeAspect="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827584" y="3320988"/>
              <a:ext cx="2016224" cy="1512168"/>
            </a:xfrm>
            <a:prstGeom prst="rect">
              <a:avLst/>
            </a:prstGeom>
          </p:spPr>
        </p:pic>
      </p:grpSp>
      <p:sp>
        <p:nvSpPr>
          <p:cNvPr id="10" name="Rettangolo 9"/>
          <p:cNvSpPr/>
          <p:nvPr/>
        </p:nvSpPr>
        <p:spPr>
          <a:xfrm rot="1364857">
            <a:off x="2672521" y="859669"/>
            <a:ext cx="3796232" cy="1569660"/>
          </a:xfrm>
          <a:prstGeom prst="rect">
            <a:avLst/>
          </a:prstGeom>
          <a:solidFill>
            <a:srgbClr val="7030A0"/>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E-book</a:t>
            </a:r>
            <a:endParaRPr lang="it-IT"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Ovale 13"/>
          <p:cNvSpPr/>
          <p:nvPr/>
        </p:nvSpPr>
        <p:spPr>
          <a:xfrm rot="4029440">
            <a:off x="5596565" y="3700212"/>
            <a:ext cx="720080" cy="4033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6" name="Ovale 15"/>
          <p:cNvSpPr/>
          <p:nvPr/>
        </p:nvSpPr>
        <p:spPr>
          <a:xfrm rot="3150945">
            <a:off x="5454091" y="2963507"/>
            <a:ext cx="720080" cy="4033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Ovale 19"/>
          <p:cNvSpPr/>
          <p:nvPr/>
        </p:nvSpPr>
        <p:spPr>
          <a:xfrm rot="3848983">
            <a:off x="6096595" y="2733991"/>
            <a:ext cx="720080" cy="40339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FF99"/>
              </a:solidFill>
            </a:endParaRPr>
          </a:p>
        </p:txBody>
      </p:sp>
      <p:sp>
        <p:nvSpPr>
          <p:cNvPr id="22" name="Ovale 21"/>
          <p:cNvSpPr/>
          <p:nvPr/>
        </p:nvSpPr>
        <p:spPr>
          <a:xfrm rot="2754827">
            <a:off x="6087225" y="4927411"/>
            <a:ext cx="720080" cy="4033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Ovale 22"/>
          <p:cNvSpPr/>
          <p:nvPr/>
        </p:nvSpPr>
        <p:spPr>
          <a:xfrm rot="2009120">
            <a:off x="6913363" y="6309320"/>
            <a:ext cx="720080" cy="40339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5" name="Rettangolo 24"/>
          <p:cNvSpPr/>
          <p:nvPr/>
        </p:nvSpPr>
        <p:spPr>
          <a:xfrm>
            <a:off x="408116" y="3739990"/>
            <a:ext cx="5222840" cy="2308324"/>
          </a:xfrm>
          <a:prstGeom prst="rect">
            <a:avLst/>
          </a:prstGeom>
          <a:solidFill>
            <a:srgbClr val="632523">
              <a:alpha val="27843"/>
            </a:srgbClr>
          </a:solid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7200" b="1" cap="none" spc="50" dirty="0" smtClean="0">
                <a:ln w="11430"/>
                <a:solidFill>
                  <a:srgbClr val="FFFF00"/>
                </a:solidFill>
                <a:effectLst>
                  <a:outerShdw blurRad="76200" dist="50800" dir="5400000" algn="tl" rotWithShape="0">
                    <a:srgbClr val="000000">
                      <a:alpha val="65000"/>
                    </a:srgbClr>
                  </a:outerShdw>
                </a:effectLst>
              </a:rPr>
              <a:t>Che cos’è un </a:t>
            </a:r>
          </a:p>
          <a:p>
            <a:pPr algn="ctr"/>
            <a:r>
              <a:rPr lang="it-IT" sz="7200" b="1" cap="none" spc="50" dirty="0" smtClean="0">
                <a:ln w="11430"/>
                <a:solidFill>
                  <a:srgbClr val="FFFF00"/>
                </a:solidFill>
                <a:effectLst>
                  <a:outerShdw blurRad="76200" dist="50800" dir="5400000" algn="tl" rotWithShape="0">
                    <a:srgbClr val="000000">
                      <a:alpha val="65000"/>
                    </a:srgbClr>
                  </a:outerShdw>
                </a:effectLst>
              </a:rPr>
              <a:t>e-book?</a:t>
            </a:r>
            <a:endParaRPr lang="it-IT" sz="7200" b="1" cap="none" spc="50" dirty="0">
              <a:ln w="11430"/>
              <a:solidFill>
                <a:srgbClr val="FFFF00"/>
              </a:solidFill>
              <a:effectLst>
                <a:outerShdw blurRad="76200" dist="50800" dir="5400000" algn="tl" rotWithShape="0">
                  <a:srgbClr val="000000">
                    <a:alpha val="65000"/>
                  </a:srgbClr>
                </a:outerShdw>
              </a:effectLst>
            </a:endParaRPr>
          </a:p>
        </p:txBody>
      </p:sp>
      <p:sp>
        <p:nvSpPr>
          <p:cNvPr id="21" name="Rettangolo 20"/>
          <p:cNvSpPr/>
          <p:nvPr/>
        </p:nvSpPr>
        <p:spPr>
          <a:xfrm>
            <a:off x="6594328" y="33510"/>
            <a:ext cx="2549672" cy="6986528"/>
          </a:xfrm>
          <a:prstGeom prst="rect">
            <a:avLst/>
          </a:prstGeom>
          <a:solidFill>
            <a:srgbClr val="9933FF">
              <a:alpha val="50000"/>
            </a:srgbClr>
          </a:solidFill>
        </p:spPr>
        <p:txBody>
          <a:bodyPr wrap="none" lIns="91440" tIns="45720" rIns="91440" bIns="45720">
            <a:spAutoFit/>
          </a:bodyPr>
          <a:lstStyle/>
          <a:p>
            <a:pPr algn="ctr"/>
            <a:endParaRPr lang="it-IT" sz="3200" b="1" cap="all" spc="0"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a:p>
            <a:pPr algn="ctr"/>
            <a:endParaRPr lang="it-IT" sz="3200"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a:p>
            <a:pPr algn="ctr"/>
            <a:r>
              <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rPr>
              <a:t>biblioteche </a:t>
            </a:r>
          </a:p>
          <a:p>
            <a:pPr algn="ctr"/>
            <a:endParaRPr lang="it-IT" sz="3200" b="1" cap="all" dirty="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endPar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r>
              <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rPr>
              <a:t>mobili </a:t>
            </a:r>
          </a:p>
          <a:p>
            <a:pPr algn="ctr"/>
            <a:endParaRPr lang="it-IT" sz="3200" b="1" cap="all" dirty="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endPar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r>
              <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rPr>
              <a:t>della </a:t>
            </a:r>
          </a:p>
          <a:p>
            <a:pPr algn="ctr"/>
            <a:endParaRPr lang="it-IT" sz="3200" b="1" cap="all" dirty="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endPar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endParaRPr>
          </a:p>
          <a:p>
            <a:pPr algn="ctr"/>
            <a:r>
              <a:rPr lang="it-IT" sz="3200" b="1" cap="all" spc="0" dirty="0" smtClean="0">
                <a:ln w="9000" cmpd="sng">
                  <a:solidFill>
                    <a:schemeClr val="accent4">
                      <a:shade val="50000"/>
                      <a:satMod val="120000"/>
                    </a:schemeClr>
                  </a:solidFill>
                  <a:prstDash val="solid"/>
                </a:ln>
                <a:solidFill>
                  <a:srgbClr val="000066"/>
                </a:solidFill>
                <a:effectLst>
                  <a:reflection blurRad="12700" stA="28000" endPos="45000" dist="1000" dir="5400000" sy="-100000" algn="bl" rotWithShape="0"/>
                </a:effectLst>
              </a:rPr>
              <a:t>Conoscenza</a:t>
            </a:r>
          </a:p>
          <a:p>
            <a:pPr algn="ctr"/>
            <a:endParaRPr lang="it-IT" sz="3200" b="1" cap="all" dirty="0">
              <a:ln w="9000" cmpd="sng">
                <a:solidFill>
                  <a:schemeClr val="accent4">
                    <a:shade val="50000"/>
                    <a:satMod val="120000"/>
                  </a:schemeClr>
                </a:solidFill>
                <a:prstDash val="solid"/>
              </a:ln>
              <a:solidFill>
                <a:srgbClr val="660066"/>
              </a:solidFill>
              <a:effectLst>
                <a:reflection blurRad="12700" stA="28000" endPos="45000" dist="1000" dir="5400000" sy="-100000" algn="bl" rotWithShape="0"/>
              </a:effectLst>
            </a:endParaRPr>
          </a:p>
          <a:p>
            <a:pPr algn="ctr"/>
            <a:endParaRPr lang="it-IT" sz="3200" b="1"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900718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utout/>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3899925" y="2908789"/>
            <a:ext cx="5244075" cy="3933056"/>
          </a:xfrm>
          <a:prstGeom prst="rect">
            <a:avLst/>
          </a:prstGeom>
        </p:spPr>
      </p:pic>
      <p:sp>
        <p:nvSpPr>
          <p:cNvPr id="2" name="Rettangolo 1"/>
          <p:cNvSpPr/>
          <p:nvPr/>
        </p:nvSpPr>
        <p:spPr>
          <a:xfrm>
            <a:off x="467544" y="360346"/>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CasellaDiTesto 2"/>
          <p:cNvSpPr txBox="1"/>
          <p:nvPr/>
        </p:nvSpPr>
        <p:spPr>
          <a:xfrm>
            <a:off x="2692833" y="188640"/>
            <a:ext cx="6552728" cy="1754326"/>
          </a:xfrm>
          <a:prstGeom prst="rect">
            <a:avLst/>
          </a:prstGeom>
          <a:noFill/>
        </p:spPr>
        <p:txBody>
          <a:bodyPr wrap="square" rtlCol="0">
            <a:spAutoFit/>
          </a:bodyPr>
          <a:lstStyle/>
          <a:p>
            <a:r>
              <a:rPr lang="it-IT" sz="5400" b="1" dirty="0" smtClean="0">
                <a:solidFill>
                  <a:srgbClr val="00FF00"/>
                </a:solidFill>
              </a:rPr>
              <a:t>Non è solo un libro digitale</a:t>
            </a:r>
            <a:endParaRPr lang="it-IT" sz="5400" b="1" dirty="0">
              <a:solidFill>
                <a:srgbClr val="00FF00"/>
              </a:solidFill>
            </a:endParaRPr>
          </a:p>
        </p:txBody>
      </p:sp>
      <p:sp>
        <p:nvSpPr>
          <p:cNvPr id="4" name="Rettangolo 3"/>
          <p:cNvSpPr/>
          <p:nvPr/>
        </p:nvSpPr>
        <p:spPr>
          <a:xfrm>
            <a:off x="237930" y="1942966"/>
            <a:ext cx="4909806" cy="1754326"/>
          </a:xfrm>
          <a:prstGeom prst="rect">
            <a:avLst/>
          </a:prstGeom>
        </p:spPr>
        <p:txBody>
          <a:bodyPr wrap="none">
            <a:spAutoFit/>
          </a:bodyPr>
          <a:lstStyle/>
          <a:p>
            <a:r>
              <a:rPr lang="it-IT" sz="5400" b="1" dirty="0" smtClean="0">
                <a:solidFill>
                  <a:srgbClr val="660066"/>
                </a:solidFill>
              </a:rPr>
              <a:t>Apre  un nuova </a:t>
            </a:r>
          </a:p>
          <a:p>
            <a:r>
              <a:rPr lang="it-IT" sz="5400" b="1" dirty="0" smtClean="0">
                <a:solidFill>
                  <a:srgbClr val="660066"/>
                </a:solidFill>
              </a:rPr>
              <a:t>via per imparare</a:t>
            </a:r>
            <a:endParaRPr lang="it-IT" sz="5400" b="1" dirty="0">
              <a:solidFill>
                <a:srgbClr val="660066"/>
              </a:solidFill>
            </a:endParaRPr>
          </a:p>
        </p:txBody>
      </p:sp>
      <p:sp>
        <p:nvSpPr>
          <p:cNvPr id="5" name="CasellaDiTesto 4"/>
          <p:cNvSpPr txBox="1"/>
          <p:nvPr/>
        </p:nvSpPr>
        <p:spPr>
          <a:xfrm>
            <a:off x="74177" y="3729290"/>
            <a:ext cx="9144000" cy="2554545"/>
          </a:xfrm>
          <a:prstGeom prst="rect">
            <a:avLst/>
          </a:prstGeom>
          <a:solidFill>
            <a:srgbClr val="993300">
              <a:alpha val="36863"/>
            </a:srgbClr>
          </a:solidFill>
        </p:spPr>
        <p:txBody>
          <a:bodyPr wrap="square" rtlCol="0">
            <a:spAutoFit/>
          </a:bodyPr>
          <a:lstStyle/>
          <a:p>
            <a:r>
              <a:rPr lang="it-IT" sz="3200" b="1" dirty="0" smtClean="0">
                <a:solidFill>
                  <a:schemeClr val="tx2">
                    <a:lumMod val="20000"/>
                    <a:lumOff val="80000"/>
                  </a:schemeClr>
                </a:solidFill>
              </a:rPr>
              <a:t>… </a:t>
            </a:r>
            <a:r>
              <a:rPr lang="it-IT" sz="3200" b="1" dirty="0" smtClean="0">
                <a:solidFill>
                  <a:srgbClr val="FF99CC"/>
                </a:solidFill>
              </a:rPr>
              <a:t>innova</a:t>
            </a:r>
            <a:r>
              <a:rPr lang="it-IT" sz="3200" b="1" dirty="0" smtClean="0">
                <a:solidFill>
                  <a:schemeClr val="tx2">
                    <a:lumMod val="20000"/>
                    <a:lumOff val="80000"/>
                  </a:schemeClr>
                </a:solidFill>
              </a:rPr>
              <a:t> alcune usuali modalità di lettura, </a:t>
            </a:r>
            <a:r>
              <a:rPr lang="it-IT" sz="3200" b="1" dirty="0" smtClean="0">
                <a:solidFill>
                  <a:srgbClr val="FF99CC"/>
                </a:solidFill>
              </a:rPr>
              <a:t>mantiene</a:t>
            </a:r>
            <a:r>
              <a:rPr lang="it-IT" sz="3200" b="1" dirty="0" smtClean="0">
                <a:solidFill>
                  <a:schemeClr val="tx2">
                    <a:lumMod val="20000"/>
                    <a:lumOff val="80000"/>
                  </a:schemeClr>
                </a:solidFill>
              </a:rPr>
              <a:t> in forma elettronica, alcune funzioni importanti della lettura (annotare, evidenziare, mettere segnalibri …) ma ha una </a:t>
            </a:r>
            <a:r>
              <a:rPr lang="it-IT" sz="3200" b="1" dirty="0" smtClean="0">
                <a:solidFill>
                  <a:srgbClr val="FF99CC"/>
                </a:solidFill>
              </a:rPr>
              <a:t>materialità virtuale</a:t>
            </a:r>
            <a:r>
              <a:rPr lang="it-IT" sz="3200" b="1" dirty="0" smtClean="0">
                <a:solidFill>
                  <a:schemeClr val="tx2">
                    <a:lumMod val="20000"/>
                    <a:lumOff val="80000"/>
                  </a:schemeClr>
                </a:solidFill>
              </a:rPr>
              <a:t> ed è </a:t>
            </a:r>
            <a:r>
              <a:rPr lang="it-IT" sz="3200" b="1" dirty="0" smtClean="0">
                <a:solidFill>
                  <a:srgbClr val="FF99CC"/>
                </a:solidFill>
              </a:rPr>
              <a:t>sempre disponibile</a:t>
            </a:r>
            <a:r>
              <a:rPr lang="it-IT" sz="3200" b="1" dirty="0" smtClean="0">
                <a:solidFill>
                  <a:schemeClr val="tx2">
                    <a:lumMod val="20000"/>
                    <a:lumOff val="80000"/>
                  </a:schemeClr>
                </a:solidFill>
              </a:rPr>
              <a:t> da acquistare</a:t>
            </a:r>
            <a:endParaRPr lang="it-IT" sz="3200" b="1" dirty="0">
              <a:solidFill>
                <a:schemeClr val="tx2">
                  <a:lumMod val="20000"/>
                  <a:lumOff val="80000"/>
                </a:schemeClr>
              </a:solidFill>
            </a:endParaRPr>
          </a:p>
        </p:txBody>
      </p:sp>
      <p:sp>
        <p:nvSpPr>
          <p:cNvPr id="6" name="CasellaDiTesto 5"/>
          <p:cNvSpPr txBox="1"/>
          <p:nvPr/>
        </p:nvSpPr>
        <p:spPr>
          <a:xfrm>
            <a:off x="5969197" y="1604967"/>
            <a:ext cx="3024336" cy="1200329"/>
          </a:xfrm>
          <a:prstGeom prst="rect">
            <a:avLst/>
          </a:prstGeom>
          <a:noFill/>
        </p:spPr>
        <p:txBody>
          <a:bodyPr wrap="square" rtlCol="0">
            <a:spAutoFit/>
          </a:bodyPr>
          <a:lstStyle/>
          <a:p>
            <a:r>
              <a:rPr lang="it-IT" sz="2400" b="1" dirty="0" smtClean="0"/>
              <a:t>È la rappresentazione del libro e delle sue funzioni</a:t>
            </a:r>
            <a:endParaRPr lang="it-IT" sz="2400" b="1" dirty="0"/>
          </a:p>
        </p:txBody>
      </p:sp>
      <p:sp>
        <p:nvSpPr>
          <p:cNvPr id="7" name="Ovale 6"/>
          <p:cNvSpPr/>
          <p:nvPr/>
        </p:nvSpPr>
        <p:spPr>
          <a:xfrm>
            <a:off x="5075400" y="1413371"/>
            <a:ext cx="288360"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5363760" y="1834954"/>
            <a:ext cx="288360"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5680837" y="2205131"/>
            <a:ext cx="288360" cy="21602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5969197" y="1283677"/>
            <a:ext cx="2851275" cy="1785284"/>
          </a:xfrm>
          <a:prstGeom prst="ellipse">
            <a:avLst/>
          </a:prstGeom>
          <a:solidFill>
            <a:srgbClr val="FFFF00">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586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5983" y="360346"/>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4" name="CasellaDiTesto 3"/>
          <p:cNvSpPr txBox="1"/>
          <p:nvPr/>
        </p:nvSpPr>
        <p:spPr>
          <a:xfrm>
            <a:off x="683568" y="1556792"/>
            <a:ext cx="7704856" cy="3416320"/>
          </a:xfrm>
          <a:prstGeom prst="rect">
            <a:avLst/>
          </a:prstGeom>
          <a:noFill/>
        </p:spPr>
        <p:txBody>
          <a:bodyPr wrap="square" rtlCol="0">
            <a:spAutoFit/>
          </a:bodyPr>
          <a:lstStyle/>
          <a:p>
            <a:pPr algn="ctr"/>
            <a:r>
              <a:rPr lang="it-IT" sz="3600" dirty="0" smtClean="0"/>
              <a:t>È </a:t>
            </a:r>
            <a:r>
              <a:rPr lang="it-IT" sz="3600" b="1" dirty="0" smtClean="0">
                <a:solidFill>
                  <a:srgbClr val="632523"/>
                </a:solidFill>
              </a:rPr>
              <a:t>un testo digitale </a:t>
            </a:r>
            <a:r>
              <a:rPr lang="it-IT" sz="3600" dirty="0" smtClean="0"/>
              <a:t>ipertestuale e (versus) multimediale, che imita il modo di lettura del testo tradizionale cartaceo.</a:t>
            </a:r>
          </a:p>
          <a:p>
            <a:pPr algn="ctr"/>
            <a:endParaRPr lang="it-IT" sz="3600" dirty="0" smtClean="0"/>
          </a:p>
          <a:p>
            <a:pPr algn="ctr"/>
            <a:r>
              <a:rPr lang="it-IT" sz="3600" dirty="0" smtClean="0"/>
              <a:t>Il </a:t>
            </a:r>
            <a:r>
              <a:rPr lang="it-IT" sz="3600" b="1" dirty="0" smtClean="0">
                <a:solidFill>
                  <a:srgbClr val="632523"/>
                </a:solidFill>
              </a:rPr>
              <a:t>supporto</a:t>
            </a:r>
            <a:r>
              <a:rPr lang="it-IT" sz="3600" dirty="0" smtClean="0"/>
              <a:t> di cui si serve è simile ad un libro, ma molto maneggevole.</a:t>
            </a:r>
            <a:endParaRPr lang="it-IT" sz="3600" dirty="0"/>
          </a:p>
        </p:txBody>
      </p:sp>
    </p:spTree>
    <p:extLst>
      <p:ext uri="{BB962C8B-B14F-4D97-AF65-F5344CB8AC3E}">
        <p14:creationId xmlns:p14="http://schemas.microsoft.com/office/powerpoint/2010/main" val="15871402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9512" y="169340"/>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CasellaDiTesto 2"/>
          <p:cNvSpPr txBox="1"/>
          <p:nvPr/>
        </p:nvSpPr>
        <p:spPr>
          <a:xfrm>
            <a:off x="2843808" y="30841"/>
            <a:ext cx="5040560" cy="1200329"/>
          </a:xfrm>
          <a:prstGeom prst="rect">
            <a:avLst/>
          </a:prstGeom>
          <a:noFill/>
        </p:spPr>
        <p:txBody>
          <a:bodyPr wrap="square" rtlCol="0">
            <a:spAutoFit/>
          </a:bodyPr>
          <a:lstStyle/>
          <a:p>
            <a:r>
              <a:rPr lang="it-IT" sz="3600" b="1" dirty="0" smtClean="0">
                <a:solidFill>
                  <a:schemeClr val="accent2">
                    <a:lumMod val="50000"/>
                  </a:schemeClr>
                </a:solidFill>
              </a:rPr>
              <a:t>Rappresenta un artefatto di cambiamento culturale</a:t>
            </a:r>
            <a:endParaRPr lang="it-IT" sz="3600" b="1" dirty="0">
              <a:solidFill>
                <a:schemeClr val="accent2">
                  <a:lumMod val="50000"/>
                </a:schemeClr>
              </a:solidFill>
            </a:endParaRPr>
          </a:p>
        </p:txBody>
      </p:sp>
      <p:pic>
        <p:nvPicPr>
          <p:cNvPr id="4" name="Immagine 3"/>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5400000">
            <a:off x="5085184" y="2799184"/>
            <a:ext cx="6858000" cy="1259632"/>
          </a:xfrm>
          <a:prstGeom prst="rect">
            <a:avLst/>
          </a:prstGeom>
        </p:spPr>
      </p:pic>
      <p:graphicFrame>
        <p:nvGraphicFramePr>
          <p:cNvPr id="7" name="Diagramma 6"/>
          <p:cNvGraphicFramePr/>
          <p:nvPr>
            <p:extLst>
              <p:ext uri="{D42A27DB-BD31-4B8C-83A1-F6EECF244321}">
                <p14:modId xmlns:p14="http://schemas.microsoft.com/office/powerpoint/2010/main" val="2827293690"/>
              </p:ext>
            </p:extLst>
          </p:nvPr>
        </p:nvGraphicFramePr>
        <p:xfrm>
          <a:off x="179512" y="1231170"/>
          <a:ext cx="7704856" cy="4718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4650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5400000">
            <a:off x="5085184" y="2799184"/>
            <a:ext cx="6858000" cy="1259632"/>
          </a:xfrm>
          <a:prstGeom prst="rect">
            <a:avLst/>
          </a:prstGeom>
        </p:spPr>
      </p:pic>
      <p:sp>
        <p:nvSpPr>
          <p:cNvPr id="2" name="Rettangolo 1"/>
          <p:cNvSpPr/>
          <p:nvPr/>
        </p:nvSpPr>
        <p:spPr>
          <a:xfrm>
            <a:off x="179512" y="188640"/>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CasellaDiTesto 2"/>
          <p:cNvSpPr txBox="1"/>
          <p:nvPr/>
        </p:nvSpPr>
        <p:spPr>
          <a:xfrm>
            <a:off x="323528" y="1412776"/>
            <a:ext cx="5040560" cy="646331"/>
          </a:xfrm>
          <a:prstGeom prst="rect">
            <a:avLst/>
          </a:prstGeom>
          <a:noFill/>
        </p:spPr>
        <p:txBody>
          <a:bodyPr wrap="square" rtlCol="0">
            <a:spAutoFit/>
          </a:bodyPr>
          <a:lstStyle/>
          <a:p>
            <a:r>
              <a:rPr lang="it-IT" sz="3600" b="1" dirty="0" smtClean="0">
                <a:solidFill>
                  <a:schemeClr val="accent2">
                    <a:lumMod val="50000"/>
                  </a:schemeClr>
                </a:solidFill>
              </a:rPr>
              <a:t>Personalizzabile con :</a:t>
            </a:r>
            <a:endParaRPr lang="it-IT" sz="3600" b="1" dirty="0">
              <a:solidFill>
                <a:schemeClr val="accent2">
                  <a:lumMod val="50000"/>
                </a:schemeClr>
              </a:solidFill>
            </a:endParaRPr>
          </a:p>
        </p:txBody>
      </p:sp>
      <p:sp>
        <p:nvSpPr>
          <p:cNvPr id="4" name="Rettangolo 3"/>
          <p:cNvSpPr/>
          <p:nvPr/>
        </p:nvSpPr>
        <p:spPr>
          <a:xfrm>
            <a:off x="4533756" y="489446"/>
            <a:ext cx="177567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note</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ttangolo 4"/>
          <p:cNvSpPr/>
          <p:nvPr/>
        </p:nvSpPr>
        <p:spPr>
          <a:xfrm>
            <a:off x="4394488" y="1408311"/>
            <a:ext cx="38298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5400" b="1" cap="none" spc="50" dirty="0" smtClean="0">
                <a:ln w="11430">
                  <a:solidFill>
                    <a:schemeClr val="tx1"/>
                  </a:solidFill>
                </a:ln>
                <a:effectLst>
                  <a:outerShdw blurRad="76200" dist="50800" dir="5400000" algn="tl" rotWithShape="0">
                    <a:srgbClr val="000000">
                      <a:alpha val="65000"/>
                    </a:srgbClr>
                  </a:outerShdw>
                </a:effectLst>
              </a:rPr>
              <a:t>Segnalibri …</a:t>
            </a:r>
            <a:endParaRPr lang="it-IT" sz="5400" b="1" cap="none" spc="50" dirty="0">
              <a:ln w="11430">
                <a:solidFill>
                  <a:schemeClr val="tx1"/>
                </a:solidFill>
              </a:ln>
              <a:effectLst>
                <a:outerShdw blurRad="76200" dist="50800" dir="5400000" algn="tl" rotWithShape="0">
                  <a:srgbClr val="000000">
                    <a:alpha val="65000"/>
                  </a:srgbClr>
                </a:outerShdw>
              </a:effectLst>
            </a:endParaRPr>
          </a:p>
        </p:txBody>
      </p:sp>
      <p:sp>
        <p:nvSpPr>
          <p:cNvPr id="6" name="Ovale 5"/>
          <p:cNvSpPr/>
          <p:nvPr/>
        </p:nvSpPr>
        <p:spPr>
          <a:xfrm>
            <a:off x="4384739" y="429816"/>
            <a:ext cx="3839644" cy="2880320"/>
          </a:xfrm>
          <a:prstGeom prst="ellipse">
            <a:avLst/>
          </a:prstGeom>
          <a:solidFill>
            <a:srgbClr val="FFFF00">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323528" y="3391872"/>
            <a:ext cx="5040560" cy="646331"/>
          </a:xfrm>
          <a:prstGeom prst="rect">
            <a:avLst/>
          </a:prstGeom>
          <a:noFill/>
        </p:spPr>
        <p:txBody>
          <a:bodyPr wrap="square" rtlCol="0">
            <a:spAutoFit/>
          </a:bodyPr>
          <a:lstStyle/>
          <a:p>
            <a:r>
              <a:rPr lang="it-IT" sz="3600" b="1" dirty="0" smtClean="0">
                <a:solidFill>
                  <a:schemeClr val="accent2">
                    <a:lumMod val="50000"/>
                  </a:schemeClr>
                </a:solidFill>
              </a:rPr>
              <a:t>Il suo supporto è:</a:t>
            </a:r>
            <a:endParaRPr lang="it-IT" sz="3600" b="1" dirty="0">
              <a:solidFill>
                <a:schemeClr val="accent2">
                  <a:lumMod val="50000"/>
                </a:schemeClr>
              </a:solidFill>
            </a:endParaRPr>
          </a:p>
        </p:txBody>
      </p:sp>
      <p:sp>
        <p:nvSpPr>
          <p:cNvPr id="8" name="Rettangolo 7"/>
          <p:cNvSpPr/>
          <p:nvPr/>
        </p:nvSpPr>
        <p:spPr>
          <a:xfrm>
            <a:off x="2051720" y="4038203"/>
            <a:ext cx="5118517"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Senza porosità</a:t>
            </a:r>
            <a:endParaRPr lang="it-IT"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9" name="CasellaDiTesto 8"/>
          <p:cNvSpPr txBox="1"/>
          <p:nvPr/>
        </p:nvSpPr>
        <p:spPr>
          <a:xfrm>
            <a:off x="1023548" y="5085184"/>
            <a:ext cx="7020416" cy="954107"/>
          </a:xfrm>
          <a:prstGeom prst="rect">
            <a:avLst/>
          </a:prstGeom>
          <a:noFill/>
        </p:spPr>
        <p:txBody>
          <a:bodyPr wrap="square" rtlCol="0">
            <a:spAutoFit/>
          </a:bodyPr>
          <a:lstStyle/>
          <a:p>
            <a:r>
              <a:rPr lang="it-IT" sz="2800" b="1" dirty="0" smtClean="0"/>
              <a:t>Sul libro cartaceo, invece, si lasciano impronte permanenti …</a:t>
            </a:r>
            <a:endParaRPr lang="it-IT" sz="2800" b="1" dirty="0"/>
          </a:p>
        </p:txBody>
      </p:sp>
    </p:spTree>
    <p:extLst>
      <p:ext uri="{BB962C8B-B14F-4D97-AF65-F5344CB8AC3E}">
        <p14:creationId xmlns:p14="http://schemas.microsoft.com/office/powerpoint/2010/main" val="322310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21911"/>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CasellaDiTesto 2"/>
          <p:cNvSpPr txBox="1"/>
          <p:nvPr/>
        </p:nvSpPr>
        <p:spPr>
          <a:xfrm>
            <a:off x="755576" y="957271"/>
            <a:ext cx="7128792" cy="1754326"/>
          </a:xfrm>
          <a:prstGeom prst="rect">
            <a:avLst/>
          </a:prstGeom>
          <a:noFill/>
        </p:spPr>
        <p:txBody>
          <a:bodyPr wrap="square" rtlCol="0">
            <a:spAutoFit/>
          </a:bodyPr>
          <a:lstStyle/>
          <a:p>
            <a:r>
              <a:rPr lang="it-IT" sz="3600" b="1" dirty="0" smtClean="0">
                <a:solidFill>
                  <a:srgbClr val="660033"/>
                </a:solidFill>
              </a:rPr>
              <a:t>Ha un odore (… ancora impercettibile) che non è quello della carta.</a:t>
            </a:r>
            <a:endParaRPr lang="it-IT" sz="3600" b="1" dirty="0">
              <a:solidFill>
                <a:srgbClr val="660033"/>
              </a:solidFill>
            </a:endParaRPr>
          </a:p>
        </p:txBody>
      </p:sp>
      <p:sp>
        <p:nvSpPr>
          <p:cNvPr id="5" name="Freccia a destra 4"/>
          <p:cNvSpPr/>
          <p:nvPr/>
        </p:nvSpPr>
        <p:spPr>
          <a:xfrm>
            <a:off x="251520" y="945241"/>
            <a:ext cx="504056" cy="105631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197855" y="3717032"/>
            <a:ext cx="504056" cy="1056313"/>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7" name="Immagine 6"/>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5400000">
            <a:off x="5085184" y="2799184"/>
            <a:ext cx="6858000" cy="1259632"/>
          </a:xfrm>
          <a:prstGeom prst="rect">
            <a:avLst/>
          </a:prstGeom>
        </p:spPr>
      </p:pic>
      <p:sp>
        <p:nvSpPr>
          <p:cNvPr id="4" name="CasellaDiTesto 3"/>
          <p:cNvSpPr txBox="1"/>
          <p:nvPr/>
        </p:nvSpPr>
        <p:spPr>
          <a:xfrm>
            <a:off x="701911" y="3492628"/>
            <a:ext cx="7704856" cy="1754326"/>
          </a:xfrm>
          <a:prstGeom prst="rect">
            <a:avLst/>
          </a:prstGeom>
          <a:noFill/>
        </p:spPr>
        <p:txBody>
          <a:bodyPr wrap="square" rtlCol="0">
            <a:spAutoFit/>
          </a:bodyPr>
          <a:lstStyle/>
          <a:p>
            <a:r>
              <a:rPr lang="it-IT" sz="3600" b="1" dirty="0" smtClean="0">
                <a:solidFill>
                  <a:srgbClr val="333300"/>
                </a:solidFill>
              </a:rPr>
              <a:t>Lo conservi nella tua biblioteca del dispositivo, che costituisce </a:t>
            </a:r>
            <a:r>
              <a:rPr lang="it-IT" sz="3600" b="1" dirty="0">
                <a:solidFill>
                  <a:srgbClr val="333300"/>
                </a:solidFill>
              </a:rPr>
              <a:t>lo </a:t>
            </a:r>
            <a:r>
              <a:rPr lang="it-IT" sz="3600" b="1" dirty="0" smtClean="0">
                <a:solidFill>
                  <a:srgbClr val="333300"/>
                </a:solidFill>
              </a:rPr>
              <a:t>scenario personale </a:t>
            </a:r>
            <a:r>
              <a:rPr lang="it-IT" sz="3600" b="1" dirty="0">
                <a:solidFill>
                  <a:srgbClr val="333300"/>
                </a:solidFill>
              </a:rPr>
              <a:t>di </a:t>
            </a:r>
            <a:r>
              <a:rPr lang="it-IT" sz="3600" b="1" dirty="0" smtClean="0">
                <a:solidFill>
                  <a:srgbClr val="333300"/>
                </a:solidFill>
              </a:rPr>
              <a:t>interessi e/o di studio.</a:t>
            </a:r>
            <a:endParaRPr lang="it-IT" sz="3600" b="1" dirty="0">
              <a:solidFill>
                <a:srgbClr val="333300"/>
              </a:solidFill>
            </a:endParaRPr>
          </a:p>
        </p:txBody>
      </p:sp>
    </p:spTree>
    <p:extLst>
      <p:ext uri="{BB962C8B-B14F-4D97-AF65-F5344CB8AC3E}">
        <p14:creationId xmlns:p14="http://schemas.microsoft.com/office/powerpoint/2010/main" val="2540771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69" y="3228950"/>
            <a:ext cx="9144000"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5866" y="38738"/>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Rettangolo 2"/>
          <p:cNvSpPr/>
          <p:nvPr/>
        </p:nvSpPr>
        <p:spPr>
          <a:xfrm>
            <a:off x="819726" y="1111970"/>
            <a:ext cx="6918882" cy="2308324"/>
          </a:xfrm>
          <a:prstGeom prst="rect">
            <a:avLst/>
          </a:prstGeom>
          <a:noFill/>
        </p:spPr>
        <p:txBody>
          <a:bodyPr wrap="none" lIns="91440" tIns="45720" rIns="91440" bIns="45720">
            <a:spAutoFit/>
          </a:bodyPr>
          <a:lstStyle/>
          <a:p>
            <a:pPr algn="ctr"/>
            <a:r>
              <a:rPr lang="it-IT" sz="4800" b="1" cap="all" spc="0" dirty="0" smtClean="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rPr>
              <a:t>I sensi implicati hanno </a:t>
            </a:r>
          </a:p>
          <a:p>
            <a:pPr algn="ctr"/>
            <a:r>
              <a:rPr lang="it-IT" sz="4800" b="1" cap="all" spc="0" dirty="0" smtClean="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rPr>
              <a:t>diversa percezione e </a:t>
            </a:r>
          </a:p>
          <a:p>
            <a:pPr algn="ctr"/>
            <a:r>
              <a:rPr lang="it-IT" sz="4800" b="1" cap="all" spc="0" dirty="0" smtClean="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rPr>
              <a:t>disposizione</a:t>
            </a:r>
            <a:endParaRPr lang="it-IT" sz="4800" b="1" cap="all" spc="0" dirty="0">
              <a:ln w="9000" cmpd="sng">
                <a:solidFill>
                  <a:schemeClr val="accent4">
                    <a:shade val="50000"/>
                    <a:satMod val="120000"/>
                  </a:schemeClr>
                </a:solidFill>
                <a:prstDash val="solid"/>
              </a:ln>
              <a:solidFill>
                <a:schemeClr val="accent6">
                  <a:lumMod val="40000"/>
                  <a:lumOff val="60000"/>
                </a:schemeClr>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144682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5983" y="360346"/>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4" name="CasellaDiTesto 3"/>
          <p:cNvSpPr txBox="1"/>
          <p:nvPr/>
        </p:nvSpPr>
        <p:spPr>
          <a:xfrm>
            <a:off x="539552" y="1124744"/>
            <a:ext cx="8352928" cy="5386090"/>
          </a:xfrm>
          <a:prstGeom prst="rect">
            <a:avLst/>
          </a:prstGeom>
          <a:noFill/>
        </p:spPr>
        <p:txBody>
          <a:bodyPr wrap="square" rtlCol="0">
            <a:spAutoFit/>
          </a:bodyPr>
          <a:lstStyle/>
          <a:p>
            <a:r>
              <a:rPr lang="it-IT" sz="2800" b="1" dirty="0" smtClean="0">
                <a:solidFill>
                  <a:schemeClr val="accent3">
                    <a:lumMod val="20000"/>
                    <a:lumOff val="80000"/>
                  </a:schemeClr>
                </a:solidFill>
              </a:rPr>
              <a:t>Privilegia la vista</a:t>
            </a:r>
            <a:r>
              <a:rPr lang="it-IT" sz="2800" b="1" dirty="0" smtClean="0">
                <a:solidFill>
                  <a:schemeClr val="accent2">
                    <a:lumMod val="50000"/>
                  </a:schemeClr>
                </a:solidFill>
              </a:rPr>
              <a:t>, che veicola  e mette in atto processi  interpretativi di appropriazione simbolica dei concetti.</a:t>
            </a:r>
          </a:p>
          <a:p>
            <a:endParaRPr lang="it-IT" sz="2800" b="1" dirty="0">
              <a:solidFill>
                <a:schemeClr val="accent2">
                  <a:lumMod val="50000"/>
                </a:schemeClr>
              </a:solidFill>
            </a:endParaRPr>
          </a:p>
          <a:p>
            <a:r>
              <a:rPr lang="it-IT" sz="2800" b="1" dirty="0" smtClean="0">
                <a:solidFill>
                  <a:schemeClr val="accent2">
                    <a:lumMod val="50000"/>
                  </a:schemeClr>
                </a:solidFill>
              </a:rPr>
              <a:t>Il </a:t>
            </a:r>
            <a:r>
              <a:rPr lang="it-IT" sz="2800" b="1" dirty="0" smtClean="0">
                <a:solidFill>
                  <a:schemeClr val="accent3">
                    <a:lumMod val="20000"/>
                    <a:lumOff val="80000"/>
                  </a:schemeClr>
                </a:solidFill>
              </a:rPr>
              <a:t>tatto pulito </a:t>
            </a:r>
            <a:r>
              <a:rPr lang="it-IT" sz="2800" b="1" dirty="0" smtClean="0">
                <a:solidFill>
                  <a:schemeClr val="accent2">
                    <a:lumMod val="50000"/>
                  </a:schemeClr>
                </a:solidFill>
              </a:rPr>
              <a:t>degli schermi  rende più forte il testo e l’immersività.</a:t>
            </a:r>
          </a:p>
          <a:p>
            <a:endParaRPr lang="it-IT" sz="2800" b="1" dirty="0">
              <a:solidFill>
                <a:schemeClr val="accent2">
                  <a:lumMod val="50000"/>
                </a:schemeClr>
              </a:solidFill>
            </a:endParaRPr>
          </a:p>
          <a:p>
            <a:r>
              <a:rPr lang="it-IT" sz="2800" b="1" dirty="0" smtClean="0">
                <a:solidFill>
                  <a:schemeClr val="accent2">
                    <a:lumMod val="50000"/>
                  </a:schemeClr>
                </a:solidFill>
              </a:rPr>
              <a:t>La </a:t>
            </a:r>
            <a:r>
              <a:rPr lang="it-IT" sz="2800" b="1" dirty="0" smtClean="0">
                <a:solidFill>
                  <a:schemeClr val="accent3">
                    <a:lumMod val="20000"/>
                    <a:lumOff val="80000"/>
                  </a:schemeClr>
                </a:solidFill>
              </a:rPr>
              <a:t>manipolabilità</a:t>
            </a:r>
            <a:r>
              <a:rPr lang="it-IT" sz="2800" b="1" dirty="0" smtClean="0">
                <a:solidFill>
                  <a:schemeClr val="accent2">
                    <a:lumMod val="50000"/>
                  </a:schemeClr>
                </a:solidFill>
              </a:rPr>
              <a:t> dell’oggetto e la leggerezza precisa della tecnologia touch allena e controlla i movimenti fini della mente.</a:t>
            </a:r>
          </a:p>
          <a:p>
            <a:endParaRPr lang="it-IT" sz="2800" b="1" dirty="0">
              <a:solidFill>
                <a:schemeClr val="accent2">
                  <a:lumMod val="50000"/>
                </a:schemeClr>
              </a:solidFill>
            </a:endParaRPr>
          </a:p>
          <a:p>
            <a:r>
              <a:rPr lang="it-IT" sz="2800" b="1" dirty="0" smtClean="0">
                <a:solidFill>
                  <a:schemeClr val="accent2">
                    <a:lumMod val="50000"/>
                  </a:schemeClr>
                </a:solidFill>
              </a:rPr>
              <a:t>Favorisce la </a:t>
            </a:r>
            <a:r>
              <a:rPr lang="it-IT" sz="2800" b="1" dirty="0" smtClean="0">
                <a:solidFill>
                  <a:schemeClr val="accent3">
                    <a:lumMod val="20000"/>
                    <a:lumOff val="80000"/>
                  </a:schemeClr>
                </a:solidFill>
              </a:rPr>
              <a:t>reticolarità</a:t>
            </a:r>
            <a:r>
              <a:rPr lang="it-IT" sz="2800" b="1" dirty="0" smtClean="0">
                <a:solidFill>
                  <a:schemeClr val="accent2">
                    <a:lumMod val="50000"/>
                  </a:schemeClr>
                </a:solidFill>
              </a:rPr>
              <a:t> ipertestuale.</a:t>
            </a:r>
          </a:p>
          <a:p>
            <a:endParaRPr lang="it-IT" dirty="0"/>
          </a:p>
          <a:p>
            <a:endParaRPr lang="it-IT" dirty="0"/>
          </a:p>
        </p:txBody>
      </p:sp>
      <p:sp>
        <p:nvSpPr>
          <p:cNvPr id="3" name="Ovale 2"/>
          <p:cNvSpPr/>
          <p:nvPr/>
        </p:nvSpPr>
        <p:spPr>
          <a:xfrm>
            <a:off x="185963" y="1283676"/>
            <a:ext cx="360040" cy="36004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5" name="Ovale 4"/>
          <p:cNvSpPr/>
          <p:nvPr/>
        </p:nvSpPr>
        <p:spPr>
          <a:xfrm>
            <a:off x="162376" y="5445224"/>
            <a:ext cx="360040" cy="36004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6" name="Ovale 5"/>
          <p:cNvSpPr/>
          <p:nvPr/>
        </p:nvSpPr>
        <p:spPr>
          <a:xfrm>
            <a:off x="179741" y="3761292"/>
            <a:ext cx="360040" cy="36004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7" name="Ovale 6"/>
          <p:cNvSpPr/>
          <p:nvPr/>
        </p:nvSpPr>
        <p:spPr>
          <a:xfrm>
            <a:off x="185963" y="2492896"/>
            <a:ext cx="360040" cy="360040"/>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01322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704" y="0"/>
            <a:ext cx="2252296" cy="6858000"/>
          </a:xfrm>
          <a:prstGeom prst="rect">
            <a:avLst/>
          </a:prstGeom>
        </p:spPr>
      </p:pic>
      <p:sp>
        <p:nvSpPr>
          <p:cNvPr id="6" name="CasellaDiTesto 5"/>
          <p:cNvSpPr txBox="1"/>
          <p:nvPr/>
        </p:nvSpPr>
        <p:spPr>
          <a:xfrm>
            <a:off x="309240" y="188640"/>
            <a:ext cx="6264696" cy="2123658"/>
          </a:xfrm>
          <a:prstGeom prst="rect">
            <a:avLst/>
          </a:prstGeom>
          <a:noFill/>
        </p:spPr>
        <p:txBody>
          <a:bodyPr wrap="square" rtlCol="0">
            <a:spAutoFit/>
          </a:bodyPr>
          <a:lstStyle/>
          <a:p>
            <a:pPr algn="ctr"/>
            <a:r>
              <a:rPr lang="it-IT" sz="4400" b="1" dirty="0" smtClean="0">
                <a:solidFill>
                  <a:schemeClr val="tx2">
                    <a:lumMod val="50000"/>
                  </a:schemeClr>
                </a:solidFill>
              </a:rPr>
              <a:t>PUNTO DI PARTENZA: AMARE LA LETTURA E TUTTI I SUOI SUPPORTI</a:t>
            </a:r>
            <a:endParaRPr lang="it-IT" sz="4400" b="1" dirty="0">
              <a:solidFill>
                <a:schemeClr val="tx2">
                  <a:lumMod val="50000"/>
                </a:schemeClr>
              </a:solidFill>
            </a:endParaRPr>
          </a:p>
        </p:txBody>
      </p:sp>
      <p:sp>
        <p:nvSpPr>
          <p:cNvPr id="7" name="CasellaDiTesto 6"/>
          <p:cNvSpPr txBox="1"/>
          <p:nvPr/>
        </p:nvSpPr>
        <p:spPr>
          <a:xfrm>
            <a:off x="525264" y="2204864"/>
            <a:ext cx="5832648" cy="3785652"/>
          </a:xfrm>
          <a:prstGeom prst="rect">
            <a:avLst/>
          </a:prstGeom>
          <a:noFill/>
        </p:spPr>
        <p:txBody>
          <a:bodyPr wrap="square" rtlCol="0">
            <a:spAutoFit/>
          </a:bodyPr>
          <a:lstStyle/>
          <a:p>
            <a:r>
              <a:rPr lang="it-IT" sz="4800" b="1" dirty="0" smtClean="0">
                <a:solidFill>
                  <a:srgbClr val="FFFF00"/>
                </a:solidFill>
              </a:rPr>
              <a:t>MANOSCRITTO</a:t>
            </a:r>
          </a:p>
          <a:p>
            <a:r>
              <a:rPr lang="it-IT" sz="4800" b="1" dirty="0" smtClean="0">
                <a:solidFill>
                  <a:srgbClr val="FFFF00"/>
                </a:solidFill>
              </a:rPr>
              <a:t>QUADERNO </a:t>
            </a:r>
          </a:p>
          <a:p>
            <a:r>
              <a:rPr lang="it-IT" sz="4800" b="1" dirty="0" smtClean="0">
                <a:solidFill>
                  <a:srgbClr val="FFFF00"/>
                </a:solidFill>
              </a:rPr>
              <a:t>LIBRO</a:t>
            </a:r>
          </a:p>
          <a:p>
            <a:r>
              <a:rPr lang="it-IT" sz="4800" b="1" dirty="0" smtClean="0">
                <a:solidFill>
                  <a:srgbClr val="FFFF00"/>
                </a:solidFill>
              </a:rPr>
              <a:t>TESTO ELETTRONICO</a:t>
            </a:r>
          </a:p>
          <a:p>
            <a:r>
              <a:rPr lang="it-IT" sz="4800" b="1" dirty="0" smtClean="0">
                <a:solidFill>
                  <a:srgbClr val="FFFF00"/>
                </a:solidFill>
              </a:rPr>
              <a:t>EBOOK</a:t>
            </a:r>
            <a:endParaRPr lang="it-IT" sz="4800" b="1" dirty="0">
              <a:solidFill>
                <a:srgbClr val="FFFF00"/>
              </a:solidFill>
            </a:endParaRPr>
          </a:p>
        </p:txBody>
      </p:sp>
    </p:spTree>
    <p:extLst>
      <p:ext uri="{BB962C8B-B14F-4D97-AF65-F5344CB8AC3E}">
        <p14:creationId xmlns:p14="http://schemas.microsoft.com/office/powerpoint/2010/main" val="771958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1704" y="0"/>
            <a:ext cx="2252296" cy="6858000"/>
          </a:xfrm>
          <a:prstGeom prst="rect">
            <a:avLst/>
          </a:prstGeom>
        </p:spPr>
      </p:pic>
      <p:sp>
        <p:nvSpPr>
          <p:cNvPr id="5" name="Rettangolo 4"/>
          <p:cNvSpPr/>
          <p:nvPr/>
        </p:nvSpPr>
        <p:spPr>
          <a:xfrm>
            <a:off x="0" y="0"/>
            <a:ext cx="6891703" cy="5909310"/>
          </a:xfrm>
          <a:prstGeom prst="rect">
            <a:avLst/>
          </a:prstGeom>
          <a:solidFill>
            <a:srgbClr val="632523">
              <a:alpha val="30980"/>
            </a:srgbClr>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solidFill>
                  <a:srgbClr val="FFFF00"/>
                </a:solidFill>
                <a:effectLst>
                  <a:outerShdw blurRad="50800" dist="39000" dir="5460000" algn="tl">
                    <a:srgbClr val="000000">
                      <a:alpha val="38000"/>
                    </a:srgbClr>
                  </a:outerShdw>
                </a:effectLst>
              </a:rPr>
              <a:t>Ogni testo ha </a:t>
            </a:r>
          </a:p>
          <a:p>
            <a:pPr algn="ctr"/>
            <a:r>
              <a:rPr lang="it-IT" sz="5400" b="1" cap="none" spc="0" dirty="0" smtClean="0">
                <a:ln w="11430"/>
                <a:solidFill>
                  <a:srgbClr val="FFFF00"/>
                </a:solidFill>
                <a:effectLst>
                  <a:outerShdw blurRad="50800" dist="39000" dir="5460000" algn="tl">
                    <a:srgbClr val="000000">
                      <a:alpha val="38000"/>
                    </a:srgbClr>
                  </a:outerShdw>
                </a:effectLst>
              </a:rPr>
              <a:t>il suo fascino </a:t>
            </a:r>
          </a:p>
          <a:p>
            <a:pPr algn="ctr"/>
            <a:r>
              <a:rPr lang="it-IT" sz="5400" b="1" cap="none" spc="0" dirty="0" smtClean="0">
                <a:ln w="11430"/>
                <a:solidFill>
                  <a:srgbClr val="FFFF00"/>
                </a:solidFill>
                <a:effectLst>
                  <a:outerShdw blurRad="50800" dist="39000" dir="5460000" algn="tl">
                    <a:srgbClr val="000000">
                      <a:alpha val="38000"/>
                    </a:srgbClr>
                  </a:outerShdw>
                </a:effectLst>
              </a:rPr>
              <a:t>e implica un passaggio </a:t>
            </a:r>
          </a:p>
          <a:p>
            <a:pPr algn="ctr"/>
            <a:r>
              <a:rPr lang="it-IT" sz="5400" b="1" dirty="0" smtClean="0">
                <a:ln w="11430"/>
                <a:solidFill>
                  <a:srgbClr val="FFFF00"/>
                </a:solidFill>
                <a:effectLst>
                  <a:outerShdw blurRad="50800" dist="39000" dir="5460000" algn="tl">
                    <a:srgbClr val="000000">
                      <a:alpha val="38000"/>
                    </a:srgbClr>
                  </a:outerShdw>
                </a:effectLst>
              </a:rPr>
              <a:t>tecnologico, una</a:t>
            </a:r>
          </a:p>
          <a:p>
            <a:pPr algn="ctr"/>
            <a:r>
              <a:rPr lang="it-IT" sz="5400" b="1" dirty="0" smtClean="0">
                <a:ln w="11430"/>
                <a:solidFill>
                  <a:srgbClr val="FFFF00"/>
                </a:solidFill>
                <a:effectLst>
                  <a:outerShdw blurRad="50800" dist="39000" dir="5460000" algn="tl">
                    <a:srgbClr val="000000">
                      <a:alpha val="38000"/>
                    </a:srgbClr>
                  </a:outerShdw>
                </a:effectLst>
              </a:rPr>
              <a:t>scoperta e </a:t>
            </a:r>
          </a:p>
          <a:p>
            <a:pPr algn="ctr"/>
            <a:r>
              <a:rPr lang="it-IT" sz="5400" b="1" dirty="0" smtClean="0">
                <a:ln w="11430"/>
                <a:solidFill>
                  <a:srgbClr val="FFFF00"/>
                </a:solidFill>
                <a:effectLst>
                  <a:outerShdw blurRad="50800" dist="39000" dir="5460000" algn="tl">
                    <a:srgbClr val="000000">
                      <a:alpha val="38000"/>
                    </a:srgbClr>
                  </a:outerShdw>
                </a:effectLst>
              </a:rPr>
              <a:t>una sofferenza</a:t>
            </a:r>
          </a:p>
          <a:p>
            <a:pPr algn="ctr"/>
            <a:endParaRPr lang="it-IT" sz="54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1693467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Webpage"/>
          <p:cNvSpPr>
            <a:spLocks noEditPoints="1" noChangeArrowheads="1"/>
          </p:cNvSpPr>
          <p:nvPr/>
        </p:nvSpPr>
        <p:spPr bwMode="auto">
          <a:xfrm>
            <a:off x="26209" y="-33342"/>
            <a:ext cx="5796135" cy="6065602"/>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chemeClr val="bg2">
              <a:lumMod val="50000"/>
            </a:schemeClr>
          </a:solidFill>
          <a:ln w="9525">
            <a:solidFill>
              <a:srgbClr val="660033"/>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3" name="Webpage"/>
          <p:cNvSpPr>
            <a:spLocks noEditPoints="1" noChangeArrowheads="1"/>
          </p:cNvSpPr>
          <p:nvPr/>
        </p:nvSpPr>
        <p:spPr bwMode="auto">
          <a:xfrm>
            <a:off x="302402" y="3239154"/>
            <a:ext cx="2232248" cy="3022163"/>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chemeClr val="bg2">
              <a:lumMod val="50000"/>
            </a:schemeClr>
          </a:solidFill>
          <a:ln w="9525">
            <a:solidFill>
              <a:srgbClr val="660033"/>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10" name="Webpage"/>
          <p:cNvSpPr>
            <a:spLocks noEditPoints="1" noChangeArrowheads="1"/>
          </p:cNvSpPr>
          <p:nvPr/>
        </p:nvSpPr>
        <p:spPr bwMode="auto">
          <a:xfrm>
            <a:off x="6883476" y="-4958"/>
            <a:ext cx="2232248" cy="3022163"/>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chemeClr val="bg2">
              <a:lumMod val="50000"/>
            </a:schemeClr>
          </a:solidFill>
          <a:ln w="9525">
            <a:solidFill>
              <a:srgbClr val="660033"/>
            </a:solidFill>
            <a:miter lim="800000"/>
            <a:headEnd/>
            <a:tailEnd/>
          </a:ln>
        </p:spPr>
        <p:txBody>
          <a:bodyPr vert="horz" wrap="square" lIns="91440" tIns="45720" rIns="91440" bIns="45720" numCol="1" anchor="t" anchorCtr="0" compatLnSpc="1">
            <a:prstTxWarp prst="textNoShape">
              <a:avLst/>
            </a:prstTxWarp>
          </a:bodyPr>
          <a:lstStyle/>
          <a:p>
            <a:endParaRPr lang="it-IT"/>
          </a:p>
        </p:txBody>
      </p:sp>
      <p:sp>
        <p:nvSpPr>
          <p:cNvPr id="2" name="Rettangolo 1"/>
          <p:cNvSpPr/>
          <p:nvPr/>
        </p:nvSpPr>
        <p:spPr>
          <a:xfrm>
            <a:off x="3135441" y="414136"/>
            <a:ext cx="4171205"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rgbClr val="660033"/>
                </a:solidFill>
                <a:effectLst>
                  <a:reflection blurRad="12700" stA="50000" endPos="50000" dist="5000" dir="5400000" sy="-100000" rotWithShape="0"/>
                </a:effectLst>
              </a:rPr>
              <a:t>Libro </a:t>
            </a:r>
          </a:p>
          <a:p>
            <a:pPr algn="ctr"/>
            <a:r>
              <a:rPr lang="it-IT" sz="5400" b="1" cap="all" spc="0" dirty="0" smtClean="0">
                <a:ln w="0"/>
                <a:solidFill>
                  <a:srgbClr val="660033"/>
                </a:solidFill>
                <a:effectLst>
                  <a:reflection blurRad="12700" stA="50000" endPos="50000" dist="5000" dir="5400000" sy="-100000" rotWithShape="0"/>
                </a:effectLst>
              </a:rPr>
              <a:t>elettronico</a:t>
            </a:r>
          </a:p>
          <a:p>
            <a:pPr algn="ctr"/>
            <a:r>
              <a:rPr lang="it-IT" sz="5400" b="1" cap="all" dirty="0" smtClean="0">
                <a:ln w="0"/>
                <a:solidFill>
                  <a:srgbClr val="660033"/>
                </a:solidFill>
                <a:effectLst>
                  <a:reflection blurRad="12700" stA="50000" endPos="50000" dist="5000" dir="5400000" sy="-100000" rotWithShape="0"/>
                </a:effectLst>
              </a:rPr>
              <a:t>connesso</a:t>
            </a:r>
            <a:endParaRPr lang="it-IT" sz="5400" b="1" cap="all" spc="0" dirty="0">
              <a:ln w="0"/>
              <a:solidFill>
                <a:srgbClr val="660033"/>
              </a:solidFill>
              <a:effectLst>
                <a:reflection blurRad="12700" stA="50000" endPos="50000" dist="5000" dir="5400000" sy="-100000" rotWithShape="0"/>
              </a:effectLst>
            </a:endParaRPr>
          </a:p>
        </p:txBody>
      </p:sp>
      <p:sp>
        <p:nvSpPr>
          <p:cNvPr id="3" name="Rettangolo arrotondato 2"/>
          <p:cNvSpPr/>
          <p:nvPr/>
        </p:nvSpPr>
        <p:spPr>
          <a:xfrm rot="20821700">
            <a:off x="382266" y="1208926"/>
            <a:ext cx="2592288" cy="1728192"/>
          </a:xfrm>
          <a:prstGeom prst="roundRect">
            <a:avLst/>
          </a:prstGeom>
          <a:solidFill>
            <a:schemeClr val="tx1">
              <a:lumMod val="85000"/>
              <a:lumOff val="15000"/>
            </a:schemeClr>
          </a:solidFill>
          <a:ln w="76200">
            <a:solidFill>
              <a:srgbClr val="66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6000" dirty="0"/>
          </a:p>
        </p:txBody>
      </p:sp>
      <p:sp>
        <p:nvSpPr>
          <p:cNvPr id="4" name="Rettangolo 3"/>
          <p:cNvSpPr/>
          <p:nvPr/>
        </p:nvSpPr>
        <p:spPr>
          <a:xfrm rot="9954405" flipV="1">
            <a:off x="525137" y="1428152"/>
            <a:ext cx="2146012" cy="1330045"/>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dirty="0" smtClean="0">
                <a:solidFill>
                  <a:schemeClr val="tx1"/>
                </a:solidFill>
              </a:rPr>
              <a:t>ebook</a:t>
            </a:r>
            <a:endParaRPr lang="it-IT" sz="4000" dirty="0">
              <a:solidFill>
                <a:schemeClr val="tx1"/>
              </a:solidFill>
            </a:endParaRPr>
          </a:p>
        </p:txBody>
      </p:sp>
      <p:sp>
        <p:nvSpPr>
          <p:cNvPr id="5" name="Rettangolo 4"/>
          <p:cNvSpPr/>
          <p:nvPr/>
        </p:nvSpPr>
        <p:spPr>
          <a:xfrm>
            <a:off x="915120" y="3226414"/>
            <a:ext cx="4715137" cy="34163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it-IT" sz="5400" b="1" cap="all" spc="0" dirty="0" smtClean="0">
                <a:ln w="0"/>
                <a:solidFill>
                  <a:srgbClr val="660033"/>
                </a:solidFill>
                <a:effectLst>
                  <a:reflection blurRad="12700" stA="50000" endPos="50000" dist="5000" dir="5400000" sy="-100000" rotWithShape="0"/>
                </a:effectLst>
              </a:rPr>
              <a:t>Libro </a:t>
            </a:r>
          </a:p>
          <a:p>
            <a:pPr algn="ctr"/>
            <a:r>
              <a:rPr lang="it-IT" sz="5400" b="1" cap="all" spc="0" dirty="0" smtClean="0">
                <a:ln w="0"/>
                <a:solidFill>
                  <a:srgbClr val="660033"/>
                </a:solidFill>
                <a:effectLst>
                  <a:reflection blurRad="12700" stA="50000" endPos="50000" dist="5000" dir="5400000" sy="-100000" rotWithShape="0"/>
                </a:effectLst>
              </a:rPr>
              <a:t>elettronico</a:t>
            </a:r>
          </a:p>
          <a:p>
            <a:pPr algn="ctr"/>
            <a:r>
              <a:rPr lang="it-IT" sz="5400" b="1" cap="all" dirty="0" smtClean="0">
                <a:ln w="0"/>
                <a:solidFill>
                  <a:srgbClr val="660033"/>
                </a:solidFill>
                <a:effectLst>
                  <a:reflection blurRad="12700" stA="50000" endPos="50000" dist="5000" dir="5400000" sy="-100000" rotWithShape="0"/>
                </a:effectLst>
              </a:rPr>
              <a:t>In fruizione </a:t>
            </a:r>
          </a:p>
          <a:p>
            <a:pPr algn="ctr"/>
            <a:r>
              <a:rPr lang="it-IT" sz="5400" b="1" cap="all" dirty="0" smtClean="0">
                <a:ln w="0"/>
                <a:solidFill>
                  <a:srgbClr val="660033"/>
                </a:solidFill>
                <a:effectLst>
                  <a:reflection blurRad="12700" stA="50000" endPos="50000" dist="5000" dir="5400000" sy="-100000" rotWithShape="0"/>
                </a:effectLst>
              </a:rPr>
              <a:t>Multimodale </a:t>
            </a:r>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96135" y="3427884"/>
            <a:ext cx="3320525" cy="35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820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duotone>
              <a:prstClr val="black"/>
              <a:schemeClr val="accent2">
                <a:lumMod val="75000"/>
                <a:tint val="45000"/>
                <a:satMod val="400000"/>
              </a:schemeClr>
            </a:duotone>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09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1187624" y="2515492"/>
            <a:ext cx="2436886"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4" name="CasellaDiTesto 3"/>
          <p:cNvSpPr txBox="1"/>
          <p:nvPr/>
        </p:nvSpPr>
        <p:spPr>
          <a:xfrm>
            <a:off x="3779912" y="188640"/>
            <a:ext cx="2592288" cy="5016758"/>
          </a:xfrm>
          <a:prstGeom prst="rect">
            <a:avLst/>
          </a:prstGeom>
          <a:noFill/>
        </p:spPr>
        <p:txBody>
          <a:bodyPr wrap="square" rtlCol="0">
            <a:spAutoFit/>
          </a:bodyPr>
          <a:lstStyle/>
          <a:p>
            <a:pPr algn="ctr"/>
            <a:r>
              <a:rPr lang="it-IT" sz="4000" b="1" dirty="0" smtClean="0">
                <a:solidFill>
                  <a:srgbClr val="92D050"/>
                </a:solidFill>
              </a:rPr>
              <a:t>Adattabile</a:t>
            </a:r>
          </a:p>
          <a:p>
            <a:pPr algn="ctr"/>
            <a:endParaRPr lang="it-IT" sz="4000" b="1" dirty="0" smtClean="0">
              <a:solidFill>
                <a:srgbClr val="92D050"/>
              </a:solidFill>
            </a:endParaRPr>
          </a:p>
          <a:p>
            <a:pPr algn="ctr"/>
            <a:r>
              <a:rPr lang="it-IT" sz="4000" b="1" dirty="0" smtClean="0">
                <a:solidFill>
                  <a:srgbClr val="92D050"/>
                </a:solidFill>
              </a:rPr>
              <a:t>in ogni </a:t>
            </a:r>
          </a:p>
          <a:p>
            <a:pPr algn="ctr"/>
            <a:endParaRPr lang="it-IT" sz="4000" b="1" dirty="0" smtClean="0">
              <a:solidFill>
                <a:srgbClr val="92D050"/>
              </a:solidFill>
            </a:endParaRPr>
          </a:p>
          <a:p>
            <a:pPr algn="ctr"/>
            <a:r>
              <a:rPr lang="it-IT" sz="4000" b="1" dirty="0" smtClean="0">
                <a:solidFill>
                  <a:srgbClr val="92D050"/>
                </a:solidFill>
              </a:rPr>
              <a:t>condizione</a:t>
            </a:r>
          </a:p>
          <a:p>
            <a:pPr algn="ctr"/>
            <a:endParaRPr lang="it-IT" sz="4000" b="1" dirty="0" smtClean="0">
              <a:solidFill>
                <a:srgbClr val="92D050"/>
              </a:solidFill>
            </a:endParaRPr>
          </a:p>
          <a:p>
            <a:pPr algn="ctr"/>
            <a:r>
              <a:rPr lang="it-IT" sz="4000" b="1" dirty="0" smtClean="0">
                <a:solidFill>
                  <a:srgbClr val="92D050"/>
                </a:solidFill>
              </a:rPr>
              <a:t>variabile</a:t>
            </a:r>
          </a:p>
          <a:p>
            <a:endParaRPr lang="it-IT" sz="4000" b="1" dirty="0">
              <a:solidFill>
                <a:schemeClr val="accent2">
                  <a:lumMod val="40000"/>
                  <a:lumOff val="60000"/>
                </a:schemeClr>
              </a:solidFill>
            </a:endParaRPr>
          </a:p>
        </p:txBody>
      </p:sp>
      <p:sp>
        <p:nvSpPr>
          <p:cNvPr id="2" name="CasellaDiTesto 1"/>
          <p:cNvSpPr txBox="1"/>
          <p:nvPr/>
        </p:nvSpPr>
        <p:spPr>
          <a:xfrm>
            <a:off x="846485" y="4725144"/>
            <a:ext cx="8280920" cy="1815882"/>
          </a:xfrm>
          <a:prstGeom prst="rect">
            <a:avLst/>
          </a:prstGeom>
          <a:noFill/>
        </p:spPr>
        <p:txBody>
          <a:bodyPr wrap="square" rtlCol="0">
            <a:spAutoFit/>
          </a:bodyPr>
          <a:lstStyle/>
          <a:p>
            <a:r>
              <a:rPr lang="it-IT" sz="2800" b="1" dirty="0" smtClean="0">
                <a:solidFill>
                  <a:schemeClr val="accent4">
                    <a:lumMod val="20000"/>
                    <a:lumOff val="80000"/>
                  </a:schemeClr>
                </a:solidFill>
              </a:rPr>
              <a:t>Può essere letto su PC  (fisso, portatile), palmare, Tablet su i quali sia ci sia un software specifico in base al formato elettronico  di un ebook( programma dedicato per la lettura e fruizione) </a:t>
            </a:r>
            <a:endParaRPr lang="it-IT" sz="2800" b="1" dirty="0">
              <a:solidFill>
                <a:schemeClr val="accent4">
                  <a:lumMod val="20000"/>
                  <a:lumOff val="80000"/>
                </a:schemeClr>
              </a:solidFill>
            </a:endParaRPr>
          </a:p>
        </p:txBody>
      </p:sp>
    </p:spTree>
    <p:extLst>
      <p:ext uri="{BB962C8B-B14F-4D97-AF65-F5344CB8AC3E}">
        <p14:creationId xmlns:p14="http://schemas.microsoft.com/office/powerpoint/2010/main" val="5837392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65983" y="360346"/>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5" name="CasellaDiTesto 4"/>
          <p:cNvSpPr txBox="1"/>
          <p:nvPr/>
        </p:nvSpPr>
        <p:spPr>
          <a:xfrm>
            <a:off x="365982" y="1311705"/>
            <a:ext cx="7302361" cy="954107"/>
          </a:xfrm>
          <a:prstGeom prst="rect">
            <a:avLst/>
          </a:prstGeom>
          <a:noFill/>
        </p:spPr>
        <p:txBody>
          <a:bodyPr wrap="square" rtlCol="0">
            <a:spAutoFit/>
          </a:bodyPr>
          <a:lstStyle/>
          <a:p>
            <a:r>
              <a:rPr lang="it-IT" sz="2800" b="1" dirty="0" smtClean="0"/>
              <a:t>HA BISOGNO DI UN DISPOSITIVO HARDWARE DI LETTURA (e-book reader con tecnologia e-</a:t>
            </a:r>
            <a:r>
              <a:rPr lang="it-IT" sz="2800" b="1" dirty="0" err="1" smtClean="0"/>
              <a:t>ink</a:t>
            </a:r>
            <a:r>
              <a:rPr lang="it-IT" sz="2800" b="1" dirty="0" smtClean="0"/>
              <a:t>)</a:t>
            </a:r>
            <a:endParaRPr lang="it-IT" sz="2800" b="1" dirty="0"/>
          </a:p>
        </p:txBody>
      </p:sp>
      <p:sp>
        <p:nvSpPr>
          <p:cNvPr id="7" name="CasellaDiTesto 6"/>
          <p:cNvSpPr txBox="1"/>
          <p:nvPr/>
        </p:nvSpPr>
        <p:spPr>
          <a:xfrm>
            <a:off x="459941" y="2557899"/>
            <a:ext cx="7122874" cy="954107"/>
          </a:xfrm>
          <a:prstGeom prst="rect">
            <a:avLst/>
          </a:prstGeom>
          <a:noFill/>
        </p:spPr>
        <p:txBody>
          <a:bodyPr wrap="square" rtlCol="0">
            <a:spAutoFit/>
          </a:bodyPr>
          <a:lstStyle/>
          <a:p>
            <a:r>
              <a:rPr lang="it-IT" sz="2800" b="1" dirty="0" smtClean="0"/>
              <a:t>HA BISOGNO DI SOFTWARE DI LETTURA </a:t>
            </a:r>
            <a:r>
              <a:rPr lang="it-IT" sz="2800" b="1" dirty="0"/>
              <a:t>(</a:t>
            </a:r>
            <a:r>
              <a:rPr lang="it-IT" sz="2800" b="1" dirty="0" smtClean="0"/>
              <a:t>in base al formato di compilazione)</a:t>
            </a:r>
            <a:endParaRPr lang="it-IT" sz="2800" b="1" dirty="0"/>
          </a:p>
        </p:txBody>
      </p:sp>
      <p:pic>
        <p:nvPicPr>
          <p:cNvPr id="8" name="Immagine 7"/>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rot="5400000">
            <a:off x="5085184" y="2799184"/>
            <a:ext cx="6858000" cy="1259632"/>
          </a:xfrm>
          <a:prstGeom prst="rect">
            <a:avLst/>
          </a:prstGeom>
        </p:spPr>
      </p:pic>
      <p:sp>
        <p:nvSpPr>
          <p:cNvPr id="6" name="CasellaDiTesto 5"/>
          <p:cNvSpPr txBox="1"/>
          <p:nvPr/>
        </p:nvSpPr>
        <p:spPr>
          <a:xfrm>
            <a:off x="434062" y="5375795"/>
            <a:ext cx="7122874" cy="523220"/>
          </a:xfrm>
          <a:prstGeom prst="rect">
            <a:avLst/>
          </a:prstGeom>
          <a:noFill/>
        </p:spPr>
        <p:txBody>
          <a:bodyPr wrap="square" rtlCol="0">
            <a:spAutoFit/>
          </a:bodyPr>
          <a:lstStyle/>
          <a:p>
            <a:r>
              <a:rPr lang="it-IT" sz="2800" b="1" dirty="0" smtClean="0"/>
              <a:t>NON NASCE PER ESSERE STAMPATO</a:t>
            </a:r>
            <a:endParaRPr lang="it-IT" sz="2800" b="1" dirty="0"/>
          </a:p>
        </p:txBody>
      </p:sp>
      <p:sp>
        <p:nvSpPr>
          <p:cNvPr id="3" name="Freccia a destra 2"/>
          <p:cNvSpPr/>
          <p:nvPr/>
        </p:nvSpPr>
        <p:spPr>
          <a:xfrm>
            <a:off x="107504" y="1484784"/>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a destra 8"/>
          <p:cNvSpPr/>
          <p:nvPr/>
        </p:nvSpPr>
        <p:spPr>
          <a:xfrm>
            <a:off x="112929" y="2557899"/>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165991" y="5312498"/>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459941" y="3947486"/>
            <a:ext cx="7122874" cy="954107"/>
          </a:xfrm>
          <a:prstGeom prst="rect">
            <a:avLst/>
          </a:prstGeom>
          <a:noFill/>
        </p:spPr>
        <p:txBody>
          <a:bodyPr wrap="square" rtlCol="0">
            <a:spAutoFit/>
          </a:bodyPr>
          <a:lstStyle/>
          <a:p>
            <a:r>
              <a:rPr lang="it-IT" sz="2800" b="1" dirty="0" smtClean="0"/>
              <a:t>HA BISOGNO DI ESSERE SCRITTO IN FORMATO ELETTRONICO CON LINGUAGGIO DEDICATO</a:t>
            </a:r>
            <a:endParaRPr lang="it-IT" sz="2800" b="1" dirty="0"/>
          </a:p>
        </p:txBody>
      </p:sp>
      <p:sp>
        <p:nvSpPr>
          <p:cNvPr id="12" name="Freccia a destra 11"/>
          <p:cNvSpPr/>
          <p:nvPr/>
        </p:nvSpPr>
        <p:spPr>
          <a:xfrm>
            <a:off x="107504" y="4100503"/>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71255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ccia 5"/>
          <p:cNvSpPr/>
          <p:nvPr/>
        </p:nvSpPr>
        <p:spPr>
          <a:xfrm rot="8662250">
            <a:off x="592184" y="1031772"/>
            <a:ext cx="1044116" cy="1008112"/>
          </a:xfrm>
          <a:prstGeom prst="teardrop">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it-IT" dirty="0"/>
          </a:p>
        </p:txBody>
      </p:sp>
      <p:sp>
        <p:nvSpPr>
          <p:cNvPr id="8" name="Goccia 7"/>
          <p:cNvSpPr/>
          <p:nvPr/>
        </p:nvSpPr>
        <p:spPr>
          <a:xfrm rot="7510699">
            <a:off x="1514463" y="1953386"/>
            <a:ext cx="1044116" cy="1008112"/>
          </a:xfrm>
          <a:prstGeom prst="teardrop">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it-IT"/>
          </a:p>
        </p:txBody>
      </p:sp>
      <p:sp>
        <p:nvSpPr>
          <p:cNvPr id="10" name="Goccia 9"/>
          <p:cNvSpPr/>
          <p:nvPr/>
        </p:nvSpPr>
        <p:spPr>
          <a:xfrm rot="8546021">
            <a:off x="2033550" y="384996"/>
            <a:ext cx="1044116" cy="1008112"/>
          </a:xfrm>
          <a:prstGeom prst="teardrop">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11" name="Figura a mano libera 10"/>
          <p:cNvSpPr/>
          <p:nvPr/>
        </p:nvSpPr>
        <p:spPr>
          <a:xfrm>
            <a:off x="681630" y="2278251"/>
            <a:ext cx="821706" cy="3285641"/>
          </a:xfrm>
          <a:custGeom>
            <a:avLst/>
            <a:gdLst>
              <a:gd name="connsiteX0" fmla="*/ 310262 w 821706"/>
              <a:gd name="connsiteY0" fmla="*/ 0 h 3285641"/>
              <a:gd name="connsiteX1" fmla="*/ 279265 w 821706"/>
              <a:gd name="connsiteY1" fmla="*/ 77491 h 3285641"/>
              <a:gd name="connsiteX2" fmla="*/ 232770 w 821706"/>
              <a:gd name="connsiteY2" fmla="*/ 263471 h 3285641"/>
              <a:gd name="connsiteX3" fmla="*/ 186275 w 821706"/>
              <a:gd name="connsiteY3" fmla="*/ 309966 h 3285641"/>
              <a:gd name="connsiteX4" fmla="*/ 108784 w 821706"/>
              <a:gd name="connsiteY4" fmla="*/ 464949 h 3285641"/>
              <a:gd name="connsiteX5" fmla="*/ 93285 w 821706"/>
              <a:gd name="connsiteY5" fmla="*/ 542441 h 3285641"/>
              <a:gd name="connsiteX6" fmla="*/ 31292 w 821706"/>
              <a:gd name="connsiteY6" fmla="*/ 650929 h 3285641"/>
              <a:gd name="connsiteX7" fmla="*/ 15794 w 821706"/>
              <a:gd name="connsiteY7" fmla="*/ 991891 h 3285641"/>
              <a:gd name="connsiteX8" fmla="*/ 295 w 821706"/>
              <a:gd name="connsiteY8" fmla="*/ 1115878 h 3285641"/>
              <a:gd name="connsiteX9" fmla="*/ 62289 w 821706"/>
              <a:gd name="connsiteY9" fmla="*/ 1332854 h 3285641"/>
              <a:gd name="connsiteX10" fmla="*/ 77787 w 821706"/>
              <a:gd name="connsiteY10" fmla="*/ 1394847 h 3285641"/>
              <a:gd name="connsiteX11" fmla="*/ 108784 w 821706"/>
              <a:gd name="connsiteY11" fmla="*/ 1456841 h 3285641"/>
              <a:gd name="connsiteX12" fmla="*/ 139780 w 821706"/>
              <a:gd name="connsiteY12" fmla="*/ 1503335 h 3285641"/>
              <a:gd name="connsiteX13" fmla="*/ 248268 w 821706"/>
              <a:gd name="connsiteY13" fmla="*/ 1751308 h 3285641"/>
              <a:gd name="connsiteX14" fmla="*/ 279265 w 821706"/>
              <a:gd name="connsiteY14" fmla="*/ 1859796 h 3285641"/>
              <a:gd name="connsiteX15" fmla="*/ 310262 w 821706"/>
              <a:gd name="connsiteY15" fmla="*/ 1906291 h 3285641"/>
              <a:gd name="connsiteX16" fmla="*/ 341258 w 821706"/>
              <a:gd name="connsiteY16" fmla="*/ 1983783 h 3285641"/>
              <a:gd name="connsiteX17" fmla="*/ 387753 w 821706"/>
              <a:gd name="connsiteY17" fmla="*/ 2185261 h 3285641"/>
              <a:gd name="connsiteX18" fmla="*/ 418750 w 821706"/>
              <a:gd name="connsiteY18" fmla="*/ 2324746 h 3285641"/>
              <a:gd name="connsiteX19" fmla="*/ 418750 w 821706"/>
              <a:gd name="connsiteY19" fmla="*/ 2634712 h 3285641"/>
              <a:gd name="connsiteX20" fmla="*/ 465245 w 821706"/>
              <a:gd name="connsiteY20" fmla="*/ 2758698 h 3285641"/>
              <a:gd name="connsiteX21" fmla="*/ 511739 w 821706"/>
              <a:gd name="connsiteY21" fmla="*/ 2820691 h 3285641"/>
              <a:gd name="connsiteX22" fmla="*/ 465245 w 821706"/>
              <a:gd name="connsiteY22" fmla="*/ 2805193 h 3285641"/>
              <a:gd name="connsiteX23" fmla="*/ 511739 w 821706"/>
              <a:gd name="connsiteY23" fmla="*/ 2851688 h 3285641"/>
              <a:gd name="connsiteX24" fmla="*/ 558234 w 821706"/>
              <a:gd name="connsiteY24" fmla="*/ 2867186 h 3285641"/>
              <a:gd name="connsiteX25" fmla="*/ 635726 w 821706"/>
              <a:gd name="connsiteY25" fmla="*/ 3053166 h 3285641"/>
              <a:gd name="connsiteX26" fmla="*/ 775211 w 821706"/>
              <a:gd name="connsiteY26" fmla="*/ 3223647 h 3285641"/>
              <a:gd name="connsiteX27" fmla="*/ 821706 w 821706"/>
              <a:gd name="connsiteY27" fmla="*/ 3285641 h 328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1706" h="3285641">
                <a:moveTo>
                  <a:pt x="310262" y="0"/>
                </a:moveTo>
                <a:cubicBezTo>
                  <a:pt x="299930" y="25830"/>
                  <a:pt x="287259" y="50844"/>
                  <a:pt x="279265" y="77491"/>
                </a:cubicBezTo>
                <a:cubicBezTo>
                  <a:pt x="257923" y="148631"/>
                  <a:pt x="268817" y="191377"/>
                  <a:pt x="232770" y="263471"/>
                </a:cubicBezTo>
                <a:cubicBezTo>
                  <a:pt x="222968" y="283075"/>
                  <a:pt x="197762" y="291299"/>
                  <a:pt x="186275" y="309966"/>
                </a:cubicBezTo>
                <a:cubicBezTo>
                  <a:pt x="156004" y="359157"/>
                  <a:pt x="108784" y="464949"/>
                  <a:pt x="108784" y="464949"/>
                </a:cubicBezTo>
                <a:cubicBezTo>
                  <a:pt x="103618" y="490780"/>
                  <a:pt x="101615" y="517451"/>
                  <a:pt x="93285" y="542441"/>
                </a:cubicBezTo>
                <a:cubicBezTo>
                  <a:pt x="80175" y="581770"/>
                  <a:pt x="53968" y="616915"/>
                  <a:pt x="31292" y="650929"/>
                </a:cubicBezTo>
                <a:cubicBezTo>
                  <a:pt x="26126" y="764583"/>
                  <a:pt x="23362" y="878372"/>
                  <a:pt x="15794" y="991891"/>
                </a:cubicBezTo>
                <a:cubicBezTo>
                  <a:pt x="13023" y="1033449"/>
                  <a:pt x="-2303" y="1074308"/>
                  <a:pt x="295" y="1115878"/>
                </a:cubicBezTo>
                <a:cubicBezTo>
                  <a:pt x="3869" y="1173065"/>
                  <a:pt x="44931" y="1274993"/>
                  <a:pt x="62289" y="1332854"/>
                </a:cubicBezTo>
                <a:cubicBezTo>
                  <a:pt x="68410" y="1353256"/>
                  <a:pt x="70308" y="1374903"/>
                  <a:pt x="77787" y="1394847"/>
                </a:cubicBezTo>
                <a:cubicBezTo>
                  <a:pt x="85899" y="1416480"/>
                  <a:pt x="97321" y="1436781"/>
                  <a:pt x="108784" y="1456841"/>
                </a:cubicBezTo>
                <a:cubicBezTo>
                  <a:pt x="118025" y="1473013"/>
                  <a:pt x="132862" y="1486041"/>
                  <a:pt x="139780" y="1503335"/>
                </a:cubicBezTo>
                <a:cubicBezTo>
                  <a:pt x="240010" y="1753911"/>
                  <a:pt x="150679" y="1621190"/>
                  <a:pt x="248268" y="1751308"/>
                </a:cubicBezTo>
                <a:cubicBezTo>
                  <a:pt x="258600" y="1787471"/>
                  <a:pt x="265297" y="1824876"/>
                  <a:pt x="279265" y="1859796"/>
                </a:cubicBezTo>
                <a:cubicBezTo>
                  <a:pt x="286183" y="1877090"/>
                  <a:pt x="301932" y="1889631"/>
                  <a:pt x="310262" y="1906291"/>
                </a:cubicBezTo>
                <a:cubicBezTo>
                  <a:pt x="322704" y="1931174"/>
                  <a:pt x="333076" y="1957193"/>
                  <a:pt x="341258" y="1983783"/>
                </a:cubicBezTo>
                <a:cubicBezTo>
                  <a:pt x="392694" y="2150951"/>
                  <a:pt x="355213" y="2055096"/>
                  <a:pt x="387753" y="2185261"/>
                </a:cubicBezTo>
                <a:cubicBezTo>
                  <a:pt x="425908" y="2337886"/>
                  <a:pt x="376097" y="2068841"/>
                  <a:pt x="418750" y="2324746"/>
                </a:cubicBezTo>
                <a:cubicBezTo>
                  <a:pt x="402468" y="2487560"/>
                  <a:pt x="393701" y="2471898"/>
                  <a:pt x="418750" y="2634712"/>
                </a:cubicBezTo>
                <a:cubicBezTo>
                  <a:pt x="421712" y="2653965"/>
                  <a:pt x="464510" y="2757375"/>
                  <a:pt x="465245" y="2758698"/>
                </a:cubicBezTo>
                <a:cubicBezTo>
                  <a:pt x="477789" y="2781278"/>
                  <a:pt x="511739" y="2794861"/>
                  <a:pt x="511739" y="2820691"/>
                </a:cubicBezTo>
                <a:cubicBezTo>
                  <a:pt x="511739" y="2837027"/>
                  <a:pt x="480743" y="2810359"/>
                  <a:pt x="465245" y="2805193"/>
                </a:cubicBezTo>
                <a:cubicBezTo>
                  <a:pt x="480743" y="2820691"/>
                  <a:pt x="493502" y="2839530"/>
                  <a:pt x="511739" y="2851688"/>
                </a:cubicBezTo>
                <a:cubicBezTo>
                  <a:pt x="525332" y="2860750"/>
                  <a:pt x="549672" y="2853273"/>
                  <a:pt x="558234" y="2867186"/>
                </a:cubicBezTo>
                <a:cubicBezTo>
                  <a:pt x="593432" y="2924383"/>
                  <a:pt x="600807" y="2995799"/>
                  <a:pt x="635726" y="3053166"/>
                </a:cubicBezTo>
                <a:cubicBezTo>
                  <a:pt x="673903" y="3115885"/>
                  <a:pt x="729343" y="3166312"/>
                  <a:pt x="775211" y="3223647"/>
                </a:cubicBezTo>
                <a:cubicBezTo>
                  <a:pt x="791347" y="3243817"/>
                  <a:pt x="821706" y="3285641"/>
                  <a:pt x="821706" y="328564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2" name="Figura a mano libera 11"/>
          <p:cNvSpPr/>
          <p:nvPr/>
        </p:nvSpPr>
        <p:spPr>
          <a:xfrm>
            <a:off x="1919523" y="3170899"/>
            <a:ext cx="233995" cy="2231756"/>
          </a:xfrm>
          <a:custGeom>
            <a:avLst/>
            <a:gdLst>
              <a:gd name="connsiteX0" fmla="*/ 233995 w 233995"/>
              <a:gd name="connsiteY0" fmla="*/ 0 h 2231756"/>
              <a:gd name="connsiteX1" fmla="*/ 187500 w 233995"/>
              <a:gd name="connsiteY1" fmla="*/ 247973 h 2231756"/>
              <a:gd name="connsiteX2" fmla="*/ 172001 w 233995"/>
              <a:gd name="connsiteY2" fmla="*/ 418454 h 2231756"/>
              <a:gd name="connsiteX3" fmla="*/ 156503 w 233995"/>
              <a:gd name="connsiteY3" fmla="*/ 480448 h 2231756"/>
              <a:gd name="connsiteX4" fmla="*/ 125507 w 233995"/>
              <a:gd name="connsiteY4" fmla="*/ 666427 h 2231756"/>
              <a:gd name="connsiteX5" fmla="*/ 110008 w 233995"/>
              <a:gd name="connsiteY5" fmla="*/ 805912 h 2231756"/>
              <a:gd name="connsiteX6" fmla="*/ 63513 w 233995"/>
              <a:gd name="connsiteY6" fmla="*/ 1053885 h 2231756"/>
              <a:gd name="connsiteX7" fmla="*/ 48015 w 233995"/>
              <a:gd name="connsiteY7" fmla="*/ 1177871 h 2231756"/>
              <a:gd name="connsiteX8" fmla="*/ 17018 w 233995"/>
              <a:gd name="connsiteY8" fmla="*/ 1394848 h 2231756"/>
              <a:gd name="connsiteX9" fmla="*/ 17018 w 233995"/>
              <a:gd name="connsiteY9" fmla="*/ 1968285 h 2231756"/>
              <a:gd name="connsiteX10" fmla="*/ 79012 w 233995"/>
              <a:gd name="connsiteY10" fmla="*/ 2231756 h 223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995" h="2231756">
                <a:moveTo>
                  <a:pt x="233995" y="0"/>
                </a:moveTo>
                <a:cubicBezTo>
                  <a:pt x="199496" y="206990"/>
                  <a:pt x="218241" y="125008"/>
                  <a:pt x="187500" y="247973"/>
                </a:cubicBezTo>
                <a:cubicBezTo>
                  <a:pt x="182334" y="304800"/>
                  <a:pt x="179543" y="361893"/>
                  <a:pt x="172001" y="418454"/>
                </a:cubicBezTo>
                <a:cubicBezTo>
                  <a:pt x="169186" y="439568"/>
                  <a:pt x="159742" y="459395"/>
                  <a:pt x="156503" y="480448"/>
                </a:cubicBezTo>
                <a:cubicBezTo>
                  <a:pt x="126843" y="673245"/>
                  <a:pt x="160114" y="562604"/>
                  <a:pt x="125507" y="666427"/>
                </a:cubicBezTo>
                <a:cubicBezTo>
                  <a:pt x="120341" y="712922"/>
                  <a:pt x="117304" y="759703"/>
                  <a:pt x="110008" y="805912"/>
                </a:cubicBezTo>
                <a:cubicBezTo>
                  <a:pt x="59305" y="1127031"/>
                  <a:pt x="95752" y="828213"/>
                  <a:pt x="63513" y="1053885"/>
                </a:cubicBezTo>
                <a:cubicBezTo>
                  <a:pt x="57623" y="1095117"/>
                  <a:pt x="53905" y="1136639"/>
                  <a:pt x="48015" y="1177871"/>
                </a:cubicBezTo>
                <a:cubicBezTo>
                  <a:pt x="3315" y="1490780"/>
                  <a:pt x="66045" y="1002646"/>
                  <a:pt x="17018" y="1394848"/>
                </a:cubicBezTo>
                <a:cubicBezTo>
                  <a:pt x="11000" y="1563362"/>
                  <a:pt x="-18067" y="1785842"/>
                  <a:pt x="17018" y="1968285"/>
                </a:cubicBezTo>
                <a:cubicBezTo>
                  <a:pt x="34056" y="2056884"/>
                  <a:pt x="79012" y="2231756"/>
                  <a:pt x="79012" y="223175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3" name="Figura a mano libera 12"/>
          <p:cNvSpPr/>
          <p:nvPr/>
        </p:nvSpPr>
        <p:spPr>
          <a:xfrm>
            <a:off x="2253296" y="1535828"/>
            <a:ext cx="681971" cy="3270143"/>
          </a:xfrm>
          <a:custGeom>
            <a:avLst/>
            <a:gdLst>
              <a:gd name="connsiteX0" fmla="*/ 155029 w 681971"/>
              <a:gd name="connsiteY0" fmla="*/ 0 h 3270143"/>
              <a:gd name="connsiteX1" fmla="*/ 170527 w 681971"/>
              <a:gd name="connsiteY1" fmla="*/ 92990 h 3270143"/>
              <a:gd name="connsiteX2" fmla="*/ 232521 w 681971"/>
              <a:gd name="connsiteY2" fmla="*/ 170482 h 3270143"/>
              <a:gd name="connsiteX3" fmla="*/ 248019 w 681971"/>
              <a:gd name="connsiteY3" fmla="*/ 216977 h 3270143"/>
              <a:gd name="connsiteX4" fmla="*/ 325510 w 681971"/>
              <a:gd name="connsiteY4" fmla="*/ 325465 h 3270143"/>
              <a:gd name="connsiteX5" fmla="*/ 341009 w 681971"/>
              <a:gd name="connsiteY5" fmla="*/ 371960 h 3270143"/>
              <a:gd name="connsiteX6" fmla="*/ 449497 w 681971"/>
              <a:gd name="connsiteY6" fmla="*/ 495946 h 3270143"/>
              <a:gd name="connsiteX7" fmla="*/ 542487 w 681971"/>
              <a:gd name="connsiteY7" fmla="*/ 650929 h 3270143"/>
              <a:gd name="connsiteX8" fmla="*/ 588982 w 681971"/>
              <a:gd name="connsiteY8" fmla="*/ 697424 h 3270143"/>
              <a:gd name="connsiteX9" fmla="*/ 619978 w 681971"/>
              <a:gd name="connsiteY9" fmla="*/ 805912 h 3270143"/>
              <a:gd name="connsiteX10" fmla="*/ 635477 w 681971"/>
              <a:gd name="connsiteY10" fmla="*/ 852407 h 3270143"/>
              <a:gd name="connsiteX11" fmla="*/ 650975 w 681971"/>
              <a:gd name="connsiteY11" fmla="*/ 914400 h 3270143"/>
              <a:gd name="connsiteX12" fmla="*/ 681971 w 681971"/>
              <a:gd name="connsiteY12" fmla="*/ 1007390 h 3270143"/>
              <a:gd name="connsiteX13" fmla="*/ 666473 w 681971"/>
              <a:gd name="connsiteY13" fmla="*/ 1193370 h 3270143"/>
              <a:gd name="connsiteX14" fmla="*/ 635477 w 681971"/>
              <a:gd name="connsiteY14" fmla="*/ 1286360 h 3270143"/>
              <a:gd name="connsiteX15" fmla="*/ 573483 w 681971"/>
              <a:gd name="connsiteY15" fmla="*/ 1425844 h 3270143"/>
              <a:gd name="connsiteX16" fmla="*/ 526988 w 681971"/>
              <a:gd name="connsiteY16" fmla="*/ 1689316 h 3270143"/>
              <a:gd name="connsiteX17" fmla="*/ 480494 w 681971"/>
              <a:gd name="connsiteY17" fmla="*/ 1937288 h 3270143"/>
              <a:gd name="connsiteX18" fmla="*/ 464995 w 681971"/>
              <a:gd name="connsiteY18" fmla="*/ 2045777 h 3270143"/>
              <a:gd name="connsiteX19" fmla="*/ 449497 w 681971"/>
              <a:gd name="connsiteY19" fmla="*/ 2278251 h 3270143"/>
              <a:gd name="connsiteX20" fmla="*/ 433999 w 681971"/>
              <a:gd name="connsiteY20" fmla="*/ 2402238 h 3270143"/>
              <a:gd name="connsiteX21" fmla="*/ 418500 w 681971"/>
              <a:gd name="connsiteY21" fmla="*/ 2681207 h 3270143"/>
              <a:gd name="connsiteX22" fmla="*/ 325510 w 681971"/>
              <a:gd name="connsiteY22" fmla="*/ 2696705 h 3270143"/>
              <a:gd name="connsiteX23" fmla="*/ 248019 w 681971"/>
              <a:gd name="connsiteY23" fmla="*/ 2727702 h 3270143"/>
              <a:gd name="connsiteX24" fmla="*/ 155029 w 681971"/>
              <a:gd name="connsiteY24" fmla="*/ 2774197 h 3270143"/>
              <a:gd name="connsiteX25" fmla="*/ 62039 w 681971"/>
              <a:gd name="connsiteY25" fmla="*/ 2851688 h 3270143"/>
              <a:gd name="connsiteX26" fmla="*/ 77538 w 681971"/>
              <a:gd name="connsiteY26" fmla="*/ 2913682 h 3270143"/>
              <a:gd name="connsiteX27" fmla="*/ 31043 w 681971"/>
              <a:gd name="connsiteY27" fmla="*/ 3084163 h 3270143"/>
              <a:gd name="connsiteX28" fmla="*/ 15544 w 681971"/>
              <a:gd name="connsiteY28" fmla="*/ 3146156 h 3270143"/>
              <a:gd name="connsiteX29" fmla="*/ 46 w 681971"/>
              <a:gd name="connsiteY29" fmla="*/ 3270143 h 327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81971" h="3270143">
                <a:moveTo>
                  <a:pt x="155029" y="0"/>
                </a:moveTo>
                <a:cubicBezTo>
                  <a:pt x="160195" y="30997"/>
                  <a:pt x="157524" y="64382"/>
                  <a:pt x="170527" y="92990"/>
                </a:cubicBezTo>
                <a:cubicBezTo>
                  <a:pt x="184215" y="123104"/>
                  <a:pt x="214989" y="142431"/>
                  <a:pt x="232521" y="170482"/>
                </a:cubicBezTo>
                <a:cubicBezTo>
                  <a:pt x="241179" y="184335"/>
                  <a:pt x="239914" y="202793"/>
                  <a:pt x="248019" y="216977"/>
                </a:cubicBezTo>
                <a:cubicBezTo>
                  <a:pt x="276112" y="266140"/>
                  <a:pt x="301515" y="277475"/>
                  <a:pt x="325510" y="325465"/>
                </a:cubicBezTo>
                <a:cubicBezTo>
                  <a:pt x="332816" y="340077"/>
                  <a:pt x="333075" y="357679"/>
                  <a:pt x="341009" y="371960"/>
                </a:cubicBezTo>
                <a:cubicBezTo>
                  <a:pt x="394190" y="467684"/>
                  <a:pt x="381578" y="450666"/>
                  <a:pt x="449497" y="495946"/>
                </a:cubicBezTo>
                <a:cubicBezTo>
                  <a:pt x="497154" y="591259"/>
                  <a:pt x="467679" y="538716"/>
                  <a:pt x="542487" y="650929"/>
                </a:cubicBezTo>
                <a:cubicBezTo>
                  <a:pt x="554645" y="669166"/>
                  <a:pt x="573484" y="681926"/>
                  <a:pt x="588982" y="697424"/>
                </a:cubicBezTo>
                <a:cubicBezTo>
                  <a:pt x="626148" y="808923"/>
                  <a:pt x="581049" y="669662"/>
                  <a:pt x="619978" y="805912"/>
                </a:cubicBezTo>
                <a:cubicBezTo>
                  <a:pt x="624466" y="821620"/>
                  <a:pt x="630989" y="836699"/>
                  <a:pt x="635477" y="852407"/>
                </a:cubicBezTo>
                <a:cubicBezTo>
                  <a:pt x="641329" y="872888"/>
                  <a:pt x="644855" y="893998"/>
                  <a:pt x="650975" y="914400"/>
                </a:cubicBezTo>
                <a:cubicBezTo>
                  <a:pt x="660363" y="945695"/>
                  <a:pt x="681971" y="1007390"/>
                  <a:pt x="681971" y="1007390"/>
                </a:cubicBezTo>
                <a:cubicBezTo>
                  <a:pt x="676805" y="1069383"/>
                  <a:pt x="676700" y="1132008"/>
                  <a:pt x="666473" y="1193370"/>
                </a:cubicBezTo>
                <a:cubicBezTo>
                  <a:pt x="661102" y="1225599"/>
                  <a:pt x="646643" y="1255654"/>
                  <a:pt x="635477" y="1286360"/>
                </a:cubicBezTo>
                <a:cubicBezTo>
                  <a:pt x="609094" y="1358913"/>
                  <a:pt x="605964" y="1360883"/>
                  <a:pt x="573483" y="1425844"/>
                </a:cubicBezTo>
                <a:cubicBezTo>
                  <a:pt x="523257" y="1626752"/>
                  <a:pt x="555849" y="1472859"/>
                  <a:pt x="526988" y="1689316"/>
                </a:cubicBezTo>
                <a:cubicBezTo>
                  <a:pt x="514535" y="1782709"/>
                  <a:pt x="498026" y="1837941"/>
                  <a:pt x="480494" y="1937288"/>
                </a:cubicBezTo>
                <a:cubicBezTo>
                  <a:pt x="474146" y="1973262"/>
                  <a:pt x="470161" y="2009614"/>
                  <a:pt x="464995" y="2045777"/>
                </a:cubicBezTo>
                <a:cubicBezTo>
                  <a:pt x="459829" y="2123268"/>
                  <a:pt x="456225" y="2200880"/>
                  <a:pt x="449497" y="2278251"/>
                </a:cubicBezTo>
                <a:cubicBezTo>
                  <a:pt x="445889" y="2319745"/>
                  <a:pt x="437193" y="2360710"/>
                  <a:pt x="433999" y="2402238"/>
                </a:cubicBezTo>
                <a:cubicBezTo>
                  <a:pt x="426856" y="2495097"/>
                  <a:pt x="450697" y="2593816"/>
                  <a:pt x="418500" y="2681207"/>
                </a:cubicBezTo>
                <a:cubicBezTo>
                  <a:pt x="407636" y="2710694"/>
                  <a:pt x="356507" y="2691539"/>
                  <a:pt x="325510" y="2696705"/>
                </a:cubicBezTo>
                <a:cubicBezTo>
                  <a:pt x="299680" y="2707037"/>
                  <a:pt x="272902" y="2715260"/>
                  <a:pt x="248019" y="2727702"/>
                </a:cubicBezTo>
                <a:cubicBezTo>
                  <a:pt x="127849" y="2787788"/>
                  <a:pt x="271890" y="2735244"/>
                  <a:pt x="155029" y="2774197"/>
                </a:cubicBezTo>
                <a:cubicBezTo>
                  <a:pt x="135040" y="2787523"/>
                  <a:pt x="69058" y="2827122"/>
                  <a:pt x="62039" y="2851688"/>
                </a:cubicBezTo>
                <a:cubicBezTo>
                  <a:pt x="56187" y="2872169"/>
                  <a:pt x="72372" y="2893017"/>
                  <a:pt x="77538" y="2913682"/>
                </a:cubicBezTo>
                <a:cubicBezTo>
                  <a:pt x="25117" y="3018522"/>
                  <a:pt x="57852" y="2936717"/>
                  <a:pt x="31043" y="3084163"/>
                </a:cubicBezTo>
                <a:cubicBezTo>
                  <a:pt x="27233" y="3105120"/>
                  <a:pt x="19721" y="3125269"/>
                  <a:pt x="15544" y="3146156"/>
                </a:cubicBezTo>
                <a:cubicBezTo>
                  <a:pt x="-1653" y="3232138"/>
                  <a:pt x="46" y="3213377"/>
                  <a:pt x="46" y="3270143"/>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it-IT"/>
          </a:p>
        </p:txBody>
      </p:sp>
      <p:sp>
        <p:nvSpPr>
          <p:cNvPr id="14" name="Rettangolo 13"/>
          <p:cNvSpPr/>
          <p:nvPr/>
        </p:nvSpPr>
        <p:spPr>
          <a:xfrm>
            <a:off x="806878" y="822011"/>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15" name="Rettangolo 14"/>
          <p:cNvSpPr/>
          <p:nvPr/>
        </p:nvSpPr>
        <p:spPr>
          <a:xfrm>
            <a:off x="3276729" y="33111"/>
            <a:ext cx="3829253"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leggerezza</a:t>
            </a:r>
            <a:endParaRPr lang="it-IT" sz="5400" b="1" cap="all" spc="0"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endParaRPr>
          </a:p>
        </p:txBody>
      </p:sp>
      <p:sp>
        <p:nvSpPr>
          <p:cNvPr id="16" name="Rettangolo 15"/>
          <p:cNvSpPr/>
          <p:nvPr/>
        </p:nvSpPr>
        <p:spPr>
          <a:xfrm rot="20064531">
            <a:off x="2336104" y="2785014"/>
            <a:ext cx="1398395" cy="369332"/>
          </a:xfrm>
          <a:prstGeom prst="rect">
            <a:avLst/>
          </a:prstGeom>
        </p:spPr>
        <p:txBody>
          <a:bodyPr wrap="none">
            <a:spAutoFit/>
          </a:bodyPr>
          <a:lstStyle/>
          <a:p>
            <a:pPr algn="ctr"/>
            <a:r>
              <a:rPr lang="it-IT"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leggerezza</a:t>
            </a:r>
          </a:p>
        </p:txBody>
      </p:sp>
      <p:sp>
        <p:nvSpPr>
          <p:cNvPr id="17" name="Rettangolo 16"/>
          <p:cNvSpPr/>
          <p:nvPr/>
        </p:nvSpPr>
        <p:spPr>
          <a:xfrm>
            <a:off x="4035606" y="891652"/>
            <a:ext cx="3871381"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portabilità</a:t>
            </a:r>
            <a:endParaRPr lang="it-IT" sz="5400"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p:txBody>
      </p:sp>
      <p:sp>
        <p:nvSpPr>
          <p:cNvPr id="18" name="Rettangolo 17"/>
          <p:cNvSpPr/>
          <p:nvPr/>
        </p:nvSpPr>
        <p:spPr>
          <a:xfrm rot="1689788">
            <a:off x="1625730" y="4102111"/>
            <a:ext cx="1398395" cy="369332"/>
          </a:xfrm>
          <a:prstGeom prst="rect">
            <a:avLst/>
          </a:prstGeom>
        </p:spPr>
        <p:txBody>
          <a:bodyPr wrap="none">
            <a:spAutoFit/>
          </a:bodyPr>
          <a:lstStyle/>
          <a:p>
            <a:pPr algn="ctr"/>
            <a:r>
              <a:rPr lang="it-IT" b="1" cap="all" dirty="0">
                <a:ln w="9000" cmpd="sng">
                  <a:solidFill>
                    <a:schemeClr val="accent4">
                      <a:shade val="50000"/>
                      <a:satMod val="120000"/>
                    </a:schemeClr>
                  </a:solidFill>
                  <a:prstDash val="solid"/>
                </a:ln>
                <a:solidFill>
                  <a:schemeClr val="tx2">
                    <a:lumMod val="75000"/>
                  </a:schemeClr>
                </a:solidFill>
                <a:effectLst>
                  <a:reflection blurRad="12700" stA="28000" endPos="45000" dist="1000" dir="5400000" sy="-100000" algn="bl" rotWithShape="0"/>
                </a:effectLst>
              </a:rPr>
              <a:t>leggerezza</a:t>
            </a:r>
          </a:p>
        </p:txBody>
      </p:sp>
      <p:sp>
        <p:nvSpPr>
          <p:cNvPr id="19" name="Rettangolo 18"/>
          <p:cNvSpPr/>
          <p:nvPr/>
        </p:nvSpPr>
        <p:spPr>
          <a:xfrm>
            <a:off x="1599658" y="5379226"/>
            <a:ext cx="1838837"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rPr>
              <a:t>aggiornabilità</a:t>
            </a:r>
            <a:endParaRPr lang="it-IT" b="1" cap="all" dirty="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endParaRPr>
          </a:p>
        </p:txBody>
      </p:sp>
      <p:sp>
        <p:nvSpPr>
          <p:cNvPr id="20" name="Rettangolo 19"/>
          <p:cNvSpPr/>
          <p:nvPr/>
        </p:nvSpPr>
        <p:spPr>
          <a:xfrm>
            <a:off x="101428" y="3143555"/>
            <a:ext cx="1410900"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rPr>
              <a:t>portabilità</a:t>
            </a:r>
            <a:endParaRPr lang="it-IT" b="1" cap="all" dirty="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endParaRPr>
          </a:p>
        </p:txBody>
      </p:sp>
      <p:sp>
        <p:nvSpPr>
          <p:cNvPr id="21" name="Rettangolo 20"/>
          <p:cNvSpPr/>
          <p:nvPr/>
        </p:nvSpPr>
        <p:spPr>
          <a:xfrm>
            <a:off x="3752669" y="1740332"/>
            <a:ext cx="4438396"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annotabilità</a:t>
            </a:r>
            <a:endParaRPr lang="it-IT" sz="5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22" name="Rettangolo 21"/>
          <p:cNvSpPr/>
          <p:nvPr/>
        </p:nvSpPr>
        <p:spPr>
          <a:xfrm rot="20403264">
            <a:off x="719219" y="5033323"/>
            <a:ext cx="1598836"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annotabilità</a:t>
            </a:r>
            <a:endParaRPr lang="it-IT"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23" name="Rettangolo 22"/>
          <p:cNvSpPr/>
          <p:nvPr/>
        </p:nvSpPr>
        <p:spPr>
          <a:xfrm>
            <a:off x="3752669" y="2501113"/>
            <a:ext cx="5155194"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rPr>
              <a:t>aggiornabilità</a:t>
            </a:r>
            <a:endParaRPr lang="it-IT" sz="5400" b="1" cap="all" dirty="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endParaRPr>
          </a:p>
        </p:txBody>
      </p:sp>
      <p:sp>
        <p:nvSpPr>
          <p:cNvPr id="24" name="Rettangolo 23"/>
          <p:cNvSpPr/>
          <p:nvPr/>
        </p:nvSpPr>
        <p:spPr>
          <a:xfrm>
            <a:off x="361703" y="3609298"/>
            <a:ext cx="1838837"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rPr>
              <a:t>aggiornabilità</a:t>
            </a:r>
            <a:endParaRPr lang="it-IT" b="1" cap="all" dirty="0">
              <a:ln w="9000" cmpd="sng">
                <a:solidFill>
                  <a:schemeClr val="accent4">
                    <a:shade val="50000"/>
                    <a:satMod val="120000"/>
                  </a:schemeClr>
                </a:solidFill>
                <a:prstDash val="solid"/>
              </a:ln>
              <a:solidFill>
                <a:schemeClr val="accent3">
                  <a:lumMod val="20000"/>
                  <a:lumOff val="80000"/>
                </a:schemeClr>
              </a:solidFill>
              <a:effectLst>
                <a:reflection blurRad="12700" stA="28000" endPos="45000" dist="1000" dir="5400000" sy="-100000" algn="bl" rotWithShape="0"/>
              </a:effectLst>
            </a:endParaRPr>
          </a:p>
        </p:txBody>
      </p:sp>
      <p:sp>
        <p:nvSpPr>
          <p:cNvPr id="25" name="Rettangolo 24"/>
          <p:cNvSpPr/>
          <p:nvPr/>
        </p:nvSpPr>
        <p:spPr>
          <a:xfrm rot="21370216">
            <a:off x="941728" y="5825519"/>
            <a:ext cx="1598836"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annotabilità</a:t>
            </a:r>
            <a:endParaRPr lang="it-IT"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26" name="Rettangolo 25"/>
          <p:cNvSpPr/>
          <p:nvPr/>
        </p:nvSpPr>
        <p:spPr>
          <a:xfrm>
            <a:off x="4035606" y="4436835"/>
            <a:ext cx="3543342"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virtualità</a:t>
            </a:r>
            <a:endParaRPr lang="it-IT" sz="5400"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27" name="Rettangolo 26"/>
          <p:cNvSpPr/>
          <p:nvPr/>
        </p:nvSpPr>
        <p:spPr>
          <a:xfrm>
            <a:off x="583113" y="4587030"/>
            <a:ext cx="1300998"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virtualità</a:t>
            </a:r>
            <a:endParaRPr lang="it-IT"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28" name="Rettangolo 27"/>
          <p:cNvSpPr/>
          <p:nvPr/>
        </p:nvSpPr>
        <p:spPr>
          <a:xfrm>
            <a:off x="361703" y="4215916"/>
            <a:ext cx="1300998"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virtualità</a:t>
            </a:r>
            <a:endParaRPr lang="it-IT"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29" name="Rettangolo 28"/>
          <p:cNvSpPr/>
          <p:nvPr/>
        </p:nvSpPr>
        <p:spPr>
          <a:xfrm>
            <a:off x="4803975" y="5402655"/>
            <a:ext cx="4318106"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economicità</a:t>
            </a:r>
            <a:endParaRPr lang="it-IT"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0" name="Rettangolo 29"/>
          <p:cNvSpPr/>
          <p:nvPr/>
        </p:nvSpPr>
        <p:spPr>
          <a:xfrm rot="21370216">
            <a:off x="2047116" y="6061792"/>
            <a:ext cx="1557671"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economicità</a:t>
            </a:r>
            <a:endParaRPr lang="it-IT"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1" name="Rettangolo 30"/>
          <p:cNvSpPr/>
          <p:nvPr/>
        </p:nvSpPr>
        <p:spPr>
          <a:xfrm rot="21370216">
            <a:off x="2156431" y="4771695"/>
            <a:ext cx="1557671"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economicità</a:t>
            </a:r>
            <a:endParaRPr lang="it-IT"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sp>
        <p:nvSpPr>
          <p:cNvPr id="32" name="Rettangolo 31"/>
          <p:cNvSpPr/>
          <p:nvPr/>
        </p:nvSpPr>
        <p:spPr>
          <a:xfrm>
            <a:off x="3632864" y="3424443"/>
            <a:ext cx="4389150" cy="923330"/>
          </a:xfrm>
          <a:prstGeom prst="rect">
            <a:avLst/>
          </a:prstGeom>
        </p:spPr>
        <p:txBody>
          <a:bodyPr wrap="none">
            <a:spAutoFit/>
          </a:bodyPr>
          <a:lstStyle/>
          <a:p>
            <a:pPr algn="ctr"/>
            <a:r>
              <a:rPr lang="it-IT" sz="5400" b="1" cap="all" dirty="0" smtClean="0">
                <a:ln w="9000" cmpd="sng">
                  <a:solidFill>
                    <a:schemeClr val="accent4">
                      <a:shade val="50000"/>
                      <a:satMod val="120000"/>
                    </a:schemeClr>
                  </a:solidFill>
                  <a:prstDash val="solid"/>
                </a:ln>
                <a:solidFill>
                  <a:srgbClr val="FF99CC"/>
                </a:solidFill>
                <a:effectLst>
                  <a:reflection blurRad="12700" stA="28000" endPos="45000" dist="1000" dir="5400000" sy="-100000" algn="bl" rotWithShape="0"/>
                </a:effectLst>
              </a:rPr>
              <a:t>SFOGLIABILITà</a:t>
            </a:r>
            <a:endParaRPr lang="it-IT" sz="5400" b="1" cap="all" dirty="0">
              <a:ln w="9000" cmpd="sng">
                <a:solidFill>
                  <a:schemeClr val="accent4">
                    <a:shade val="50000"/>
                    <a:satMod val="120000"/>
                  </a:schemeClr>
                </a:solidFill>
                <a:prstDash val="solid"/>
              </a:ln>
              <a:solidFill>
                <a:srgbClr val="FF99CC"/>
              </a:solidFill>
              <a:effectLst>
                <a:reflection blurRad="12700" stA="28000" endPos="45000" dist="1000" dir="5400000" sy="-100000" algn="bl" rotWithShape="0"/>
              </a:effectLst>
            </a:endParaRPr>
          </a:p>
        </p:txBody>
      </p:sp>
      <p:sp>
        <p:nvSpPr>
          <p:cNvPr id="33" name="Rettangolo 32"/>
          <p:cNvSpPr/>
          <p:nvPr/>
        </p:nvSpPr>
        <p:spPr>
          <a:xfrm>
            <a:off x="1868811" y="1630316"/>
            <a:ext cx="1583511" cy="369332"/>
          </a:xfrm>
          <a:prstGeom prst="rect">
            <a:avLst/>
          </a:prstGeom>
        </p:spPr>
        <p:txBody>
          <a:bodyPr wrap="none">
            <a:spAutoFit/>
          </a:bodyPr>
          <a:lstStyle/>
          <a:p>
            <a:pPr algn="ctr"/>
            <a:r>
              <a:rPr lang="it-IT" b="1" cap="all" dirty="0" smtClean="0">
                <a:ln w="9000" cmpd="sng">
                  <a:solidFill>
                    <a:schemeClr val="accent4">
                      <a:shade val="50000"/>
                      <a:satMod val="120000"/>
                    </a:schemeClr>
                  </a:solidFill>
                  <a:prstDash val="solid"/>
                </a:ln>
                <a:solidFill>
                  <a:srgbClr val="FF99CC"/>
                </a:solidFill>
                <a:effectLst>
                  <a:reflection blurRad="12700" stA="28000" endPos="45000" dist="1000" dir="5400000" sy="-100000" algn="bl" rotWithShape="0"/>
                </a:effectLst>
              </a:rPr>
              <a:t>SFOGLIABILITà</a:t>
            </a:r>
            <a:endParaRPr lang="it-IT" b="1" cap="all" dirty="0">
              <a:ln w="9000" cmpd="sng">
                <a:solidFill>
                  <a:schemeClr val="accent4">
                    <a:shade val="50000"/>
                    <a:satMod val="120000"/>
                  </a:schemeClr>
                </a:solidFill>
                <a:prstDash val="solid"/>
              </a:ln>
              <a:solidFill>
                <a:srgbClr val="FF99CC"/>
              </a:solidFill>
              <a:effectLst>
                <a:reflection blurRad="12700" stA="28000" endPos="45000" dist="1000" dir="5400000" sy="-100000" algn="bl" rotWithShape="0"/>
              </a:effectLst>
            </a:endParaRPr>
          </a:p>
        </p:txBody>
      </p:sp>
      <p:sp>
        <p:nvSpPr>
          <p:cNvPr id="2" name="Rettangolo 1"/>
          <p:cNvSpPr/>
          <p:nvPr/>
        </p:nvSpPr>
        <p:spPr>
          <a:xfrm>
            <a:off x="2200540" y="3424443"/>
            <a:ext cx="1583510" cy="369332"/>
          </a:xfrm>
          <a:prstGeom prst="rect">
            <a:avLst/>
          </a:prstGeom>
        </p:spPr>
        <p:txBody>
          <a:bodyPr wrap="none">
            <a:spAutoFit/>
          </a:bodyPr>
          <a:lstStyle/>
          <a:p>
            <a:pPr algn="ctr"/>
            <a:r>
              <a:rPr lang="it-IT" b="1" cap="all" dirty="0">
                <a:ln w="9000" cmpd="sng">
                  <a:solidFill>
                    <a:schemeClr val="accent4">
                      <a:shade val="50000"/>
                      <a:satMod val="120000"/>
                    </a:schemeClr>
                  </a:solidFill>
                  <a:prstDash val="solid"/>
                </a:ln>
                <a:solidFill>
                  <a:srgbClr val="FF99CC"/>
                </a:solidFill>
                <a:effectLst>
                  <a:reflection blurRad="12700" stA="28000" endPos="45000" dist="1000" dir="5400000" sy="-100000" algn="bl" rotWithShape="0"/>
                </a:effectLst>
              </a:rPr>
              <a:t>SFOGLIABILITà</a:t>
            </a:r>
          </a:p>
        </p:txBody>
      </p:sp>
    </p:spTree>
    <p:extLst>
      <p:ext uri="{BB962C8B-B14F-4D97-AF65-F5344CB8AC3E}">
        <p14:creationId xmlns:p14="http://schemas.microsoft.com/office/powerpoint/2010/main" val="1730209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76699" y="188640"/>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3" name="CasellaDiTesto 2"/>
          <p:cNvSpPr txBox="1"/>
          <p:nvPr/>
        </p:nvSpPr>
        <p:spPr>
          <a:xfrm>
            <a:off x="2377972" y="234807"/>
            <a:ext cx="2376264" cy="1754326"/>
          </a:xfrm>
          <a:prstGeom prst="rect">
            <a:avLst/>
          </a:prstGeom>
          <a:noFill/>
        </p:spPr>
        <p:txBody>
          <a:bodyPr wrap="square" rtlCol="0">
            <a:spAutoFit/>
          </a:bodyPr>
          <a:lstStyle/>
          <a:p>
            <a:r>
              <a:rPr lang="it-IT" sz="3600" b="1" dirty="0" smtClean="0">
                <a:solidFill>
                  <a:schemeClr val="tx2">
                    <a:lumMod val="20000"/>
                    <a:lumOff val="80000"/>
                  </a:schemeClr>
                </a:solidFill>
              </a:rPr>
              <a:t>Le funzioni  </a:t>
            </a:r>
          </a:p>
          <a:p>
            <a:r>
              <a:rPr lang="it-IT" sz="3600" b="1" dirty="0" smtClean="0">
                <a:solidFill>
                  <a:schemeClr val="tx2">
                    <a:lumMod val="20000"/>
                    <a:lumOff val="80000"/>
                  </a:schemeClr>
                </a:solidFill>
              </a:rPr>
              <a:t>tradizionali del libro</a:t>
            </a:r>
            <a:endParaRPr lang="it-IT" sz="3600" b="1" dirty="0">
              <a:solidFill>
                <a:schemeClr val="tx2">
                  <a:lumMod val="20000"/>
                  <a:lumOff val="80000"/>
                </a:schemeClr>
              </a:solidFill>
            </a:endParaRPr>
          </a:p>
        </p:txBody>
      </p:sp>
      <p:graphicFrame>
        <p:nvGraphicFramePr>
          <p:cNvPr id="4" name="Diagramma 3"/>
          <p:cNvGraphicFramePr/>
          <p:nvPr>
            <p:extLst>
              <p:ext uri="{D42A27DB-BD31-4B8C-83A1-F6EECF244321}">
                <p14:modId xmlns:p14="http://schemas.microsoft.com/office/powerpoint/2010/main" val="738957069"/>
              </p:ext>
            </p:extLst>
          </p:nvPr>
        </p:nvGraphicFramePr>
        <p:xfrm>
          <a:off x="3016713" y="188640"/>
          <a:ext cx="6096000" cy="6669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ttangolo 4"/>
          <p:cNvSpPr/>
          <p:nvPr/>
        </p:nvSpPr>
        <p:spPr>
          <a:xfrm>
            <a:off x="0" y="1989133"/>
            <a:ext cx="3371436" cy="304698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4800" b="1" cap="none" spc="50" dirty="0" smtClean="0">
                <a:ln w="11430"/>
                <a:solidFill>
                  <a:schemeClr val="accent6">
                    <a:lumMod val="40000"/>
                    <a:lumOff val="60000"/>
                  </a:schemeClr>
                </a:solidFill>
                <a:effectLst>
                  <a:outerShdw blurRad="76200" dist="50800" dir="5400000" algn="tl" rotWithShape="0">
                    <a:srgbClr val="000000">
                      <a:alpha val="65000"/>
                    </a:srgbClr>
                  </a:outerShdw>
                </a:effectLst>
              </a:rPr>
              <a:t>Rimangono</a:t>
            </a:r>
          </a:p>
          <a:p>
            <a:pPr algn="ctr"/>
            <a:r>
              <a:rPr lang="it-IT" sz="4800" b="1" spc="50" dirty="0" smtClean="0">
                <a:ln w="11430"/>
                <a:solidFill>
                  <a:schemeClr val="accent6">
                    <a:lumMod val="40000"/>
                    <a:lumOff val="60000"/>
                  </a:schemeClr>
                </a:solidFill>
                <a:effectLst>
                  <a:outerShdw blurRad="76200" dist="50800" dir="5400000" algn="tl" rotWithShape="0">
                    <a:srgbClr val="000000">
                      <a:alpha val="65000"/>
                    </a:srgbClr>
                  </a:outerShdw>
                </a:effectLst>
              </a:rPr>
              <a:t>ma </a:t>
            </a:r>
            <a:r>
              <a:rPr lang="it-IT" sz="4800" b="1" cap="none" spc="50" dirty="0" smtClean="0">
                <a:ln w="11430"/>
                <a:solidFill>
                  <a:schemeClr val="accent6">
                    <a:lumMod val="40000"/>
                    <a:lumOff val="60000"/>
                  </a:schemeClr>
                </a:solidFill>
                <a:effectLst>
                  <a:outerShdw blurRad="76200" dist="50800" dir="5400000" algn="tl" rotWithShape="0">
                    <a:srgbClr val="000000">
                      <a:alpha val="65000"/>
                    </a:srgbClr>
                  </a:outerShdw>
                </a:effectLst>
              </a:rPr>
              <a:t>non </a:t>
            </a:r>
          </a:p>
          <a:p>
            <a:pPr algn="ctr"/>
            <a:r>
              <a:rPr lang="it-IT" sz="4800" b="1" cap="none" spc="50" dirty="0" smtClean="0">
                <a:ln w="11430"/>
                <a:solidFill>
                  <a:schemeClr val="accent6">
                    <a:lumMod val="40000"/>
                    <a:lumOff val="60000"/>
                  </a:schemeClr>
                </a:solidFill>
                <a:effectLst>
                  <a:outerShdw blurRad="76200" dist="50800" dir="5400000" algn="tl" rotWithShape="0">
                    <a:srgbClr val="000000">
                      <a:alpha val="65000"/>
                    </a:srgbClr>
                  </a:outerShdw>
                </a:effectLst>
              </a:rPr>
              <a:t>sono </a:t>
            </a:r>
          </a:p>
          <a:p>
            <a:pPr algn="ctr"/>
            <a:r>
              <a:rPr lang="it-IT" sz="4800" b="1" cap="none" spc="50" dirty="0" smtClean="0">
                <a:ln w="11430"/>
                <a:solidFill>
                  <a:schemeClr val="accent6">
                    <a:lumMod val="40000"/>
                    <a:lumOff val="60000"/>
                  </a:schemeClr>
                </a:solidFill>
                <a:effectLst>
                  <a:outerShdw blurRad="76200" dist="50800" dir="5400000" algn="tl" rotWithShape="0">
                    <a:srgbClr val="000000">
                      <a:alpha val="65000"/>
                    </a:srgbClr>
                  </a:outerShdw>
                </a:effectLst>
              </a:rPr>
              <a:t>più le stesse</a:t>
            </a:r>
            <a:endParaRPr lang="it-IT" sz="4800" b="1" cap="none" spc="50" dirty="0">
              <a:ln w="11430"/>
              <a:solidFill>
                <a:schemeClr val="accent6">
                  <a:lumMod val="40000"/>
                  <a:lumOff val="60000"/>
                </a:schemeClr>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9316826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1520" y="360346"/>
            <a:ext cx="2225289" cy="923330"/>
          </a:xfrm>
          <a:prstGeom prst="rect">
            <a:avLst/>
          </a:prstGeom>
          <a:noFill/>
        </p:spPr>
        <p:txBody>
          <a:bodyPr wrap="none" lIns="91440" tIns="45720" rIns="91440" bIns="45720">
            <a:spAutoFit/>
          </a:bodyPr>
          <a:lstStyle/>
          <a:p>
            <a:pPr algn="ctr"/>
            <a:r>
              <a:rPr lang="it-IT" sz="5400" b="1" cap="all"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ebook</a:t>
            </a:r>
            <a:endParaRPr lang="it-IT" sz="5400" b="1" cap="all"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
        <p:nvSpPr>
          <p:cNvPr id="6" name="CasellaDiTesto 5"/>
          <p:cNvSpPr txBox="1"/>
          <p:nvPr/>
        </p:nvSpPr>
        <p:spPr>
          <a:xfrm>
            <a:off x="1108658" y="2970542"/>
            <a:ext cx="6127638" cy="523220"/>
          </a:xfrm>
          <a:prstGeom prst="rect">
            <a:avLst/>
          </a:prstGeom>
          <a:noFill/>
        </p:spPr>
        <p:txBody>
          <a:bodyPr wrap="square" rtlCol="0">
            <a:spAutoFit/>
          </a:bodyPr>
          <a:lstStyle/>
          <a:p>
            <a:r>
              <a:rPr lang="it-IT" sz="2800" b="1" dirty="0" smtClean="0"/>
              <a:t>È distribuito e si acquista sul web</a:t>
            </a:r>
            <a:endParaRPr lang="it-IT" sz="2800" b="1" dirty="0"/>
          </a:p>
        </p:txBody>
      </p:sp>
      <p:sp>
        <p:nvSpPr>
          <p:cNvPr id="7" name="CasellaDiTesto 6"/>
          <p:cNvSpPr txBox="1"/>
          <p:nvPr/>
        </p:nvSpPr>
        <p:spPr>
          <a:xfrm>
            <a:off x="3707904" y="3838049"/>
            <a:ext cx="5216004" cy="954107"/>
          </a:xfrm>
          <a:prstGeom prst="rect">
            <a:avLst/>
          </a:prstGeom>
          <a:noFill/>
        </p:spPr>
        <p:txBody>
          <a:bodyPr wrap="square" rtlCol="0">
            <a:spAutoFit/>
          </a:bodyPr>
          <a:lstStyle/>
          <a:p>
            <a:r>
              <a:rPr lang="it-IT" sz="2800" b="1" dirty="0" smtClean="0"/>
              <a:t>Ha dato luogo al nuovo fenomeno dell’editoria elettronica</a:t>
            </a:r>
            <a:endParaRPr lang="it-IT" sz="2800" b="1" dirty="0"/>
          </a:p>
        </p:txBody>
      </p:sp>
      <p:sp>
        <p:nvSpPr>
          <p:cNvPr id="8" name="CasellaDiTesto 7"/>
          <p:cNvSpPr txBox="1"/>
          <p:nvPr/>
        </p:nvSpPr>
        <p:spPr>
          <a:xfrm>
            <a:off x="1162496" y="4986173"/>
            <a:ext cx="7657976" cy="954107"/>
          </a:xfrm>
          <a:prstGeom prst="rect">
            <a:avLst/>
          </a:prstGeom>
          <a:noFill/>
        </p:spPr>
        <p:txBody>
          <a:bodyPr wrap="square" rtlCol="0">
            <a:spAutoFit/>
          </a:bodyPr>
          <a:lstStyle/>
          <a:p>
            <a:r>
              <a:rPr lang="it-IT" sz="2800" b="1" dirty="0" smtClean="0"/>
              <a:t>È un testo/ipertesto che diventa oggetto  nel momento in cui viene richiamato sul reader</a:t>
            </a:r>
            <a:endParaRPr lang="it-IT" sz="2800" b="1"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652121" y="0"/>
            <a:ext cx="3435858" cy="2714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reccia a destra 8"/>
          <p:cNvSpPr/>
          <p:nvPr/>
        </p:nvSpPr>
        <p:spPr>
          <a:xfrm>
            <a:off x="398495" y="2955011"/>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a destra 9"/>
          <p:cNvSpPr/>
          <p:nvPr/>
        </p:nvSpPr>
        <p:spPr>
          <a:xfrm>
            <a:off x="3134799" y="3834044"/>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a destra 10"/>
          <p:cNvSpPr/>
          <p:nvPr/>
        </p:nvSpPr>
        <p:spPr>
          <a:xfrm>
            <a:off x="398495" y="4986173"/>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p:cNvSpPr txBox="1"/>
          <p:nvPr/>
        </p:nvSpPr>
        <p:spPr>
          <a:xfrm>
            <a:off x="1621547" y="1847013"/>
            <a:ext cx="3382501" cy="523220"/>
          </a:xfrm>
          <a:prstGeom prst="rect">
            <a:avLst/>
          </a:prstGeom>
          <a:noFill/>
        </p:spPr>
        <p:txBody>
          <a:bodyPr wrap="square" rtlCol="0">
            <a:spAutoFit/>
          </a:bodyPr>
          <a:lstStyle/>
          <a:p>
            <a:r>
              <a:rPr lang="it-IT" sz="2800" b="1" dirty="0" smtClean="0"/>
              <a:t>È una filosofia</a:t>
            </a:r>
            <a:endParaRPr lang="it-IT" sz="2800" b="1" dirty="0"/>
          </a:p>
        </p:txBody>
      </p:sp>
      <p:sp>
        <p:nvSpPr>
          <p:cNvPr id="13" name="Freccia a destra 12"/>
          <p:cNvSpPr/>
          <p:nvPr/>
        </p:nvSpPr>
        <p:spPr>
          <a:xfrm>
            <a:off x="1217189" y="1784587"/>
            <a:ext cx="293950" cy="648072"/>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08686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2437</TotalTime>
  <Words>462</Words>
  <Application>Microsoft Office PowerPoint</Application>
  <PresentationFormat>Presentazione su schermo (4:3)</PresentationFormat>
  <Paragraphs>126</Paragraphs>
  <Slides>16</Slides>
  <Notes>1</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Laura Antichi</dc:creator>
  <cp:keywords>ebook</cp:keywords>
  <cp:lastModifiedBy>Laura Antichi</cp:lastModifiedBy>
  <cp:revision>32</cp:revision>
  <dcterms:created xsi:type="dcterms:W3CDTF">2012-02-16T19:16:27Z</dcterms:created>
  <dcterms:modified xsi:type="dcterms:W3CDTF">2012-02-28T19:50:30Z</dcterms:modified>
</cp:coreProperties>
</file>