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9" r:id="rId4"/>
    <p:sldId id="260" r:id="rId5"/>
    <p:sldId id="261" r:id="rId6"/>
    <p:sldId id="258" r:id="rId7"/>
    <p:sldId id="263" r:id="rId8"/>
    <p:sldId id="264" r:id="rId9"/>
  </p:sldIdLst>
  <p:sldSz cx="9144000" cy="6858000" type="screen4x3"/>
  <p:notesSz cx="6858000" cy="9144000"/>
  <p:custDataLst>
    <p:custData r:id="rId1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0033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631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4981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57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976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7212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39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103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899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6950"/>
            <a:ext cx="771525" cy="78105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59204"/>
            <a:ext cx="771525" cy="781050"/>
          </a:xfrm>
          <a:prstGeom prst="rect">
            <a:avLst/>
          </a:prstGeom>
        </p:spPr>
      </p:pic>
      <p:sp>
        <p:nvSpPr>
          <p:cNvPr id="7" name="CasellaDiTesto 6"/>
          <p:cNvSpPr txBox="1"/>
          <p:nvPr userDrawn="1"/>
        </p:nvSpPr>
        <p:spPr>
          <a:xfrm>
            <a:off x="899592" y="6449729"/>
            <a:ext cx="664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</a:rPr>
              <a:t>Laura Antichi</a:t>
            </a:r>
            <a:endParaRPr lang="it-IT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68" y="2877"/>
            <a:ext cx="9163968" cy="3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476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770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22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395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lukesblog.it/wp-content/plugins/cimy-counter/cc_redirect.php?cc=Writer2ePub&amp;fn=http://dl.dropbox.com/u/14712909/macro/w2e/writer2epub.oxt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ukesblog.it/wp-content/plugins/cimy-counter/cc_redirect.php?cc=Writer2ePub&amp;fn=http://dl.dropbox.com/u/14712909/macro/w2e/writer2epub.oxt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ukesblog.it/wp-content/plugins/cimy-counter/cc_redirect.php?cc=Writer2ePub&amp;fn=http://dl.dropbox.com/u/14712909/macro/w2e/writer2epub.oxt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lukesblog.it/wiki/index.php?title=Main_Page/i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ukesblog.it/wp-content/plugins/cimy-counter/cc_redirect.php?cc=Writer2ePub&amp;fn=http://dl.dropbox.com/u/14712909/macro/w2e/writer2epub.oxt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enpublishing.com/easyblog/entry/now-you-can-use-open-office-to-produce-epubs" TargetMode="External"/><Relationship Id="rId5" Type="http://schemas.openxmlformats.org/officeDocument/2006/relationships/hyperlink" Target="http://epubpublishing.wordpress.com/tag/epub-3/" TargetMode="External"/><Relationship Id="rId4" Type="http://schemas.openxmlformats.org/officeDocument/2006/relationships/hyperlink" Target="http://lukesblog.i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forum.simplicissimus.it/writer2epub/workshop-per-nuove-feature/" TargetMode="External"/><Relationship Id="rId13" Type="http://schemas.openxmlformats.org/officeDocument/2006/relationships/hyperlink" Target="http://forum.simplicissimus.it/writer2epub/dove-scaricare-w2e/" TargetMode="External"/><Relationship Id="rId3" Type="http://schemas.openxmlformats.org/officeDocument/2006/relationships/hyperlink" Target="http://lukesblog.it/wp-content/plugins/cimy-counter/cc_redirect.php?cc=Writer2ePub&amp;fn=http://dl.dropbox.com/u/14712909/macro/w2e/writer2epub.oxt" TargetMode="External"/><Relationship Id="rId7" Type="http://schemas.openxmlformats.org/officeDocument/2006/relationships/hyperlink" Target="http://dl.dropbox.com/u/14712909/macro/w2e/writer2epub-1.1.16.002.oxt" TargetMode="External"/><Relationship Id="rId12" Type="http://schemas.openxmlformats.org/officeDocument/2006/relationships/hyperlink" Target="http://forum.simplicissimus.it/writer2epub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l.dropbox.com/u/14712909/macro/w2e/writer2epub-1.1.16.005.oxt" TargetMode="External"/><Relationship Id="rId11" Type="http://schemas.openxmlformats.org/officeDocument/2006/relationships/hyperlink" Target="http://blogs.simplicissimus.it/" TargetMode="External"/><Relationship Id="rId5" Type="http://schemas.openxmlformats.org/officeDocument/2006/relationships/hyperlink" Target="http://minus.com/mCtLebvdI" TargetMode="External"/><Relationship Id="rId10" Type="http://schemas.openxmlformats.org/officeDocument/2006/relationships/hyperlink" Target="http://www.benpublishing.com/easyblog/entry/now-you-can-use-open-office-to-produce-epubs" TargetMode="External"/><Relationship Id="rId4" Type="http://schemas.openxmlformats.org/officeDocument/2006/relationships/hyperlink" Target="http://it.paperblog.com/creare-epub-con-libreoffice-767390/" TargetMode="External"/><Relationship Id="rId9" Type="http://schemas.openxmlformats.org/officeDocument/2006/relationships/hyperlink" Target="http://forum.simplicissimus.it/writer2epub/workshop-per-nuove-feature/15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08720"/>
            <a:ext cx="1638300" cy="11049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23528" y="20136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hlinkClick r:id="rId3"/>
              </a:rPr>
              <a:t>Download Writer2ePub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528" y="2382952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/>
              <a:t>Versione </a:t>
            </a:r>
            <a:r>
              <a:rPr lang="it-IT" sz="1400" b="1" dirty="0" smtClean="0"/>
              <a:t>: 1.1.16</a:t>
            </a:r>
            <a:endParaRPr lang="it-IT" sz="1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635896" y="692696"/>
            <a:ext cx="46805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b="1" dirty="0" smtClean="0">
                <a:solidFill>
                  <a:schemeClr val="accent2">
                    <a:lumMod val="50000"/>
                  </a:schemeClr>
                </a:solidFill>
              </a:rPr>
              <a:t>Creare </a:t>
            </a:r>
            <a:r>
              <a:rPr lang="it-IT" sz="5400" b="1" dirty="0" err="1" smtClean="0">
                <a:solidFill>
                  <a:schemeClr val="accent2">
                    <a:lumMod val="50000"/>
                  </a:schemeClr>
                </a:solidFill>
              </a:rPr>
              <a:t>eBooks</a:t>
            </a:r>
            <a:r>
              <a:rPr lang="it-IT" sz="5400" b="1" dirty="0" smtClean="0">
                <a:solidFill>
                  <a:schemeClr val="accent2">
                    <a:lumMod val="50000"/>
                  </a:schemeClr>
                </a:solidFill>
              </a:rPr>
              <a:t> validati in </a:t>
            </a:r>
            <a:r>
              <a:rPr lang="it-IT" sz="5400" b="1" dirty="0" smtClean="0">
                <a:solidFill>
                  <a:schemeClr val="accent2">
                    <a:lumMod val="50000"/>
                  </a:schemeClr>
                </a:solidFill>
              </a:rPr>
              <a:t>modo semplice ed immediato  con  </a:t>
            </a:r>
            <a:r>
              <a:rPr lang="it-IT" sz="5400" b="1" dirty="0" smtClean="0">
                <a:solidFill>
                  <a:srgbClr val="C00000"/>
                </a:solidFill>
              </a:rPr>
              <a:t>Open Office </a:t>
            </a:r>
            <a:r>
              <a:rPr lang="it-IT" sz="5400" b="1" dirty="0" smtClean="0">
                <a:solidFill>
                  <a:schemeClr val="accent2">
                    <a:lumMod val="50000"/>
                  </a:schemeClr>
                </a:solidFill>
              </a:rPr>
              <a:t>o </a:t>
            </a:r>
            <a:r>
              <a:rPr lang="it-IT" sz="5400" b="1" dirty="0" smtClean="0">
                <a:solidFill>
                  <a:srgbClr val="C00000"/>
                </a:solidFill>
              </a:rPr>
              <a:t>Libre </a:t>
            </a:r>
            <a:r>
              <a:rPr lang="it-IT" sz="5400" b="1" dirty="0" smtClean="0">
                <a:solidFill>
                  <a:srgbClr val="C00000"/>
                </a:solidFill>
              </a:rPr>
              <a:t>Office      </a:t>
            </a:r>
            <a:endParaRPr lang="it-IT" sz="5400" b="1" dirty="0">
              <a:solidFill>
                <a:srgbClr val="C00000"/>
              </a:solidFill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90" y="3356993"/>
            <a:ext cx="2726059" cy="2520280"/>
          </a:xfrm>
          <a:prstGeom prst="rect">
            <a:avLst/>
          </a:prstGeom>
        </p:spPr>
      </p:pic>
      <p:grpSp>
        <p:nvGrpSpPr>
          <p:cNvPr id="14" name="Gruppo 13"/>
          <p:cNvGrpSpPr/>
          <p:nvPr/>
        </p:nvGrpSpPr>
        <p:grpSpPr>
          <a:xfrm>
            <a:off x="179512" y="584684"/>
            <a:ext cx="2439663" cy="234578"/>
            <a:chOff x="179512" y="584684"/>
            <a:chExt cx="2439663" cy="234578"/>
          </a:xfrm>
        </p:grpSpPr>
        <p:sp>
          <p:nvSpPr>
            <p:cNvPr id="10" name="Ovale 9"/>
            <p:cNvSpPr/>
            <p:nvPr/>
          </p:nvSpPr>
          <p:spPr>
            <a:xfrm>
              <a:off x="611560" y="584684"/>
              <a:ext cx="288032" cy="21602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Ovale 10"/>
            <p:cNvSpPr/>
            <p:nvPr/>
          </p:nvSpPr>
          <p:spPr>
            <a:xfrm>
              <a:off x="1903512" y="603238"/>
              <a:ext cx="288032" cy="21602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Ovale 11"/>
            <p:cNvSpPr/>
            <p:nvPr/>
          </p:nvSpPr>
          <p:spPr>
            <a:xfrm>
              <a:off x="179512" y="584684"/>
              <a:ext cx="288032" cy="21602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Ovale 12"/>
            <p:cNvSpPr/>
            <p:nvPr/>
          </p:nvSpPr>
          <p:spPr>
            <a:xfrm>
              <a:off x="2331143" y="603238"/>
              <a:ext cx="288032" cy="21602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5" name="Gruppo 14"/>
          <p:cNvGrpSpPr/>
          <p:nvPr/>
        </p:nvGrpSpPr>
        <p:grpSpPr>
          <a:xfrm>
            <a:off x="210878" y="2800465"/>
            <a:ext cx="2439663" cy="234578"/>
            <a:chOff x="179512" y="584684"/>
            <a:chExt cx="2439663" cy="234578"/>
          </a:xfrm>
        </p:grpSpPr>
        <p:sp>
          <p:nvSpPr>
            <p:cNvPr id="16" name="Ovale 15"/>
            <p:cNvSpPr/>
            <p:nvPr/>
          </p:nvSpPr>
          <p:spPr>
            <a:xfrm>
              <a:off x="611560" y="584684"/>
              <a:ext cx="288032" cy="21602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Ovale 16"/>
            <p:cNvSpPr/>
            <p:nvPr/>
          </p:nvSpPr>
          <p:spPr>
            <a:xfrm>
              <a:off x="1903512" y="603238"/>
              <a:ext cx="288032" cy="21602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Ovale 17"/>
            <p:cNvSpPr/>
            <p:nvPr/>
          </p:nvSpPr>
          <p:spPr>
            <a:xfrm>
              <a:off x="179512" y="584684"/>
              <a:ext cx="288032" cy="21602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Ovale 18"/>
            <p:cNvSpPr/>
            <p:nvPr/>
          </p:nvSpPr>
          <p:spPr>
            <a:xfrm>
              <a:off x="2331143" y="603238"/>
              <a:ext cx="288032" cy="21602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90071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" y="476672"/>
            <a:ext cx="1638300" cy="11049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-28674" y="1581572"/>
            <a:ext cx="35925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 smtClean="0">
                <a:solidFill>
                  <a:srgbClr val="C00000"/>
                </a:solidFill>
              </a:rPr>
              <a:t>Scarica l’estensione</a:t>
            </a:r>
            <a:endParaRPr lang="it-IT" sz="4400" b="1" dirty="0">
              <a:solidFill>
                <a:srgbClr val="C00000"/>
              </a:solidFill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3563888" y="1155914"/>
            <a:ext cx="1080120" cy="1872208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4860032" y="1340768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hlinkClick r:id="rId3"/>
              </a:rPr>
              <a:t>Download Writer2ePub</a:t>
            </a:r>
            <a:endParaRPr lang="it-IT" sz="32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3028122"/>
            <a:ext cx="80648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>
                <a:solidFill>
                  <a:schemeClr val="accent2">
                    <a:lumMod val="50000"/>
                  </a:schemeClr>
                </a:solidFill>
              </a:rPr>
              <a:t>U</a:t>
            </a:r>
            <a:r>
              <a:rPr lang="it-IT" sz="3200" b="1" dirty="0" smtClean="0">
                <a:solidFill>
                  <a:schemeClr val="accent2">
                    <a:lumMod val="50000"/>
                  </a:schemeClr>
                </a:solidFill>
              </a:rPr>
              <a:t>na volta lanciata l’estensione, questa  si integra automaticamente in </a:t>
            </a:r>
            <a:r>
              <a:rPr lang="it-IT" sz="3200" b="1" dirty="0" err="1" smtClean="0">
                <a:solidFill>
                  <a:schemeClr val="accent2">
                    <a:lumMod val="50000"/>
                  </a:schemeClr>
                </a:solidFill>
              </a:rPr>
              <a:t>OpenOffice</a:t>
            </a:r>
            <a:r>
              <a:rPr lang="it-IT" sz="3200" b="1" dirty="0" smtClean="0">
                <a:solidFill>
                  <a:schemeClr val="accent2">
                    <a:lumMod val="50000"/>
                  </a:schemeClr>
                </a:solidFill>
              </a:rPr>
              <a:t> e nella barra strumenti si vedranno comparire </a:t>
            </a:r>
            <a:r>
              <a:rPr lang="it-IT" sz="3200" b="1" dirty="0" smtClean="0">
                <a:solidFill>
                  <a:srgbClr val="C00000"/>
                </a:solidFill>
              </a:rPr>
              <a:t>3 icone.</a:t>
            </a:r>
            <a:endParaRPr lang="it-IT" sz="3200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253" y="5167812"/>
            <a:ext cx="293743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300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" y="476672"/>
            <a:ext cx="1638300" cy="1104900"/>
          </a:xfrm>
          <a:prstGeom prst="rect">
            <a:avLst/>
          </a:prstGeom>
        </p:spPr>
      </p:pic>
      <p:sp>
        <p:nvSpPr>
          <p:cNvPr id="4" name="Freccia a destra 3"/>
          <p:cNvSpPr/>
          <p:nvPr/>
        </p:nvSpPr>
        <p:spPr>
          <a:xfrm rot="5400000">
            <a:off x="3563888" y="1155914"/>
            <a:ext cx="1080120" cy="1872208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2632078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600" b="1" dirty="0" smtClean="0">
                <a:solidFill>
                  <a:schemeClr val="accent2">
                    <a:lumMod val="50000"/>
                  </a:schemeClr>
                </a:solidFill>
              </a:rPr>
              <a:t>Ora non ci resta che scrivere </a:t>
            </a:r>
            <a:r>
              <a:rPr lang="it-IT" sz="3600" b="1" dirty="0" smtClean="0">
                <a:solidFill>
                  <a:schemeClr val="accent2">
                    <a:lumMod val="50000"/>
                  </a:schemeClr>
                </a:solidFill>
              </a:rPr>
              <a:t>il nostro </a:t>
            </a:r>
            <a:r>
              <a:rPr lang="it-IT" sz="3600" b="1" dirty="0" err="1" smtClean="0">
                <a:solidFill>
                  <a:schemeClr val="accent2">
                    <a:lumMod val="50000"/>
                  </a:schemeClr>
                </a:solidFill>
              </a:rPr>
              <a:t>eBook</a:t>
            </a:r>
            <a:r>
              <a:rPr lang="it-IT" sz="3600" b="1" dirty="0" smtClean="0">
                <a:solidFill>
                  <a:schemeClr val="accent2">
                    <a:lumMod val="50000"/>
                  </a:schemeClr>
                </a:solidFill>
              </a:rPr>
              <a:t> con </a:t>
            </a:r>
            <a:r>
              <a:rPr lang="it-IT" sz="3600" b="1" dirty="0" smtClean="0">
                <a:solidFill>
                  <a:schemeClr val="accent2">
                    <a:lumMod val="50000"/>
                  </a:schemeClr>
                </a:solidFill>
              </a:rPr>
              <a:t>Writer</a:t>
            </a:r>
            <a:r>
              <a:rPr lang="it-IT" sz="3600" b="1" dirty="0" smtClean="0">
                <a:solidFill>
                  <a:schemeClr val="accent2">
                    <a:lumMod val="50000"/>
                  </a:schemeClr>
                </a:solidFill>
              </a:rPr>
              <a:t>, salvarlo, </a:t>
            </a:r>
            <a:r>
              <a:rPr lang="it-IT" sz="3600" b="1" dirty="0" smtClean="0">
                <a:solidFill>
                  <a:schemeClr val="accent2">
                    <a:lumMod val="50000"/>
                  </a:schemeClr>
                </a:solidFill>
              </a:rPr>
              <a:t>compilare i metadati e le preferenze, premere sul tasto di esecuzione.</a:t>
            </a:r>
          </a:p>
          <a:p>
            <a:pPr algn="just"/>
            <a:r>
              <a:rPr lang="it-IT" sz="3600" b="1" dirty="0" smtClean="0">
                <a:solidFill>
                  <a:schemeClr val="accent2">
                    <a:lumMod val="50000"/>
                  </a:schemeClr>
                </a:solidFill>
              </a:rPr>
              <a:t>Viene generato il file in formato .</a:t>
            </a:r>
            <a:r>
              <a:rPr lang="it-IT" sz="3600" b="1" dirty="0" err="1" smtClean="0">
                <a:solidFill>
                  <a:schemeClr val="accent2">
                    <a:lumMod val="50000"/>
                  </a:schemeClr>
                </a:solidFill>
              </a:rPr>
              <a:t>ePub</a:t>
            </a:r>
            <a:r>
              <a:rPr lang="it-IT" sz="3600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it-IT" sz="3600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33" y="645468"/>
            <a:ext cx="293743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419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" y="472331"/>
            <a:ext cx="1638300" cy="11049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735" y="620688"/>
            <a:ext cx="4814297" cy="6007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35" y="1700808"/>
            <a:ext cx="4797421" cy="4736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913" y="2962275"/>
            <a:ext cx="2924175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1115616" y="4365104"/>
            <a:ext cx="7200800" cy="830997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800" dirty="0" smtClean="0"/>
              <a:t>Crea il tuo </a:t>
            </a:r>
            <a:r>
              <a:rPr lang="it-IT" sz="4800" dirty="0" err="1" smtClean="0"/>
              <a:t>ePub</a:t>
            </a:r>
            <a:r>
              <a:rPr lang="it-IT" sz="4800" dirty="0" smtClean="0"/>
              <a:t> con un clic</a:t>
            </a:r>
            <a:endParaRPr lang="it-IT" sz="4800" dirty="0"/>
          </a:p>
        </p:txBody>
      </p:sp>
      <p:sp>
        <p:nvSpPr>
          <p:cNvPr id="5" name="Freccia in giù 4"/>
          <p:cNvSpPr/>
          <p:nvPr/>
        </p:nvSpPr>
        <p:spPr>
          <a:xfrm rot="10800000">
            <a:off x="2890828" y="3839320"/>
            <a:ext cx="1098508" cy="655458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Ettagono 3"/>
          <p:cNvSpPr/>
          <p:nvPr/>
        </p:nvSpPr>
        <p:spPr>
          <a:xfrm>
            <a:off x="278635" y="1257536"/>
            <a:ext cx="418998" cy="443272"/>
          </a:xfrm>
          <a:prstGeom prst="heptagon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1</a:t>
            </a:r>
            <a:endParaRPr lang="it-IT" b="1" dirty="0"/>
          </a:p>
        </p:txBody>
      </p:sp>
      <p:sp>
        <p:nvSpPr>
          <p:cNvPr id="9" name="Ettagono 8"/>
          <p:cNvSpPr/>
          <p:nvPr/>
        </p:nvSpPr>
        <p:spPr>
          <a:xfrm>
            <a:off x="3766236" y="475128"/>
            <a:ext cx="418998" cy="443272"/>
          </a:xfrm>
          <a:prstGeom prst="heptagon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2</a:t>
            </a:r>
            <a:endParaRPr lang="it-IT" b="1" dirty="0"/>
          </a:p>
        </p:txBody>
      </p:sp>
      <p:sp>
        <p:nvSpPr>
          <p:cNvPr id="10" name="Ettagono 9"/>
          <p:cNvSpPr/>
          <p:nvPr/>
        </p:nvSpPr>
        <p:spPr>
          <a:xfrm>
            <a:off x="3975735" y="2636912"/>
            <a:ext cx="418998" cy="443272"/>
          </a:xfrm>
          <a:prstGeom prst="heptagon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3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60574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08720"/>
            <a:ext cx="1638300" cy="11049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23528" y="20136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hlinkClick r:id="rId3"/>
              </a:rPr>
              <a:t>Download Writer2ePub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528" y="2382952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/>
              <a:t>Versione </a:t>
            </a:r>
            <a:r>
              <a:rPr lang="it-IT" sz="1400" b="1" dirty="0" smtClean="0"/>
              <a:t>: 1.1.16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0" y="314096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hlinkClick r:id="rId4"/>
              </a:rPr>
              <a:t>RIFERIMENTI</a:t>
            </a:r>
          </a:p>
          <a:p>
            <a:r>
              <a:rPr lang="it-IT" sz="3200" dirty="0" smtClean="0">
                <a:hlinkClick r:id="rId4"/>
              </a:rPr>
              <a:t>http</a:t>
            </a:r>
            <a:r>
              <a:rPr lang="it-IT" sz="3200" dirty="0">
                <a:hlinkClick r:id="rId4"/>
              </a:rPr>
              <a:t>://</a:t>
            </a:r>
            <a:r>
              <a:rPr lang="it-IT" sz="3200" dirty="0" smtClean="0">
                <a:hlinkClick r:id="rId4"/>
              </a:rPr>
              <a:t>lukesblog.it/wiki/index.php?title=Main_Page/it</a:t>
            </a:r>
            <a:r>
              <a:rPr lang="it-IT" sz="3200" dirty="0" smtClean="0"/>
              <a:t>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17640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08720"/>
            <a:ext cx="1638300" cy="11049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23528" y="20136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hlinkClick r:id="rId3"/>
              </a:rPr>
              <a:t>Download Writer2ePub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528" y="2382952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/>
              <a:t>Versione </a:t>
            </a:r>
            <a:r>
              <a:rPr lang="it-IT" sz="1400" b="1" dirty="0" smtClean="0"/>
              <a:t>: 1.1.16</a:t>
            </a:r>
            <a:endParaRPr lang="it-IT" sz="14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79512" y="3429000"/>
            <a:ext cx="88569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>
                <a:hlinkClick r:id="rId4"/>
              </a:rPr>
              <a:t>http://lukesblog.it/</a:t>
            </a:r>
            <a:endParaRPr lang="it-IT" u="sng" dirty="0"/>
          </a:p>
          <a:p>
            <a:r>
              <a:rPr lang="en-US" u="sng" dirty="0" smtClean="0">
                <a:hlinkClick r:id="rId5"/>
              </a:rPr>
              <a:t>http</a:t>
            </a:r>
            <a:r>
              <a:rPr lang="en-US" u="sng" dirty="0">
                <a:hlinkClick r:id="rId5"/>
              </a:rPr>
              <a:t>://epubpublishing.wordpress.com/tag/epub-3/</a:t>
            </a:r>
            <a:endParaRPr lang="it-IT" dirty="0"/>
          </a:p>
          <a:p>
            <a:r>
              <a:rPr lang="it-IT" u="sng" dirty="0">
                <a:hlinkClick r:id="rId6"/>
              </a:rPr>
              <a:t>http://www.benpublishing.com/easyblog/entry/now-you-can-use-open-office-to-produce-epubs</a:t>
            </a:r>
            <a:endParaRPr lang="it-IT" dirty="0"/>
          </a:p>
          <a:p>
            <a:r>
              <a:rPr lang="it-IT" u="sng" dirty="0">
                <a:hlinkClick r:id="rId6"/>
              </a:rPr>
              <a:t>http://www.benpublishing.com/easyblog/entry/now-you-can-use-open-office-to-produce-epubs</a:t>
            </a:r>
            <a:endParaRPr lang="it-IT" dirty="0"/>
          </a:p>
          <a:p>
            <a:r>
              <a:rPr lang="en-US" u="sng" dirty="0">
                <a:hlinkClick r:id="rId6"/>
              </a:rPr>
              <a:t>http://www.benpublishing.com/easyblog/entry/now-you-can-use-open-office-to-produce-epubs#.TzA-MOHSWT8.facebook</a:t>
            </a:r>
            <a:endParaRPr lang="it-IT" dirty="0"/>
          </a:p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371775" y="620688"/>
            <a:ext cx="56789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0" dirty="0" err="1" smtClean="0">
                <a:solidFill>
                  <a:schemeClr val="accent2">
                    <a:lumMod val="50000"/>
                  </a:schemeClr>
                </a:solidFill>
              </a:rPr>
              <a:t>linkografia</a:t>
            </a:r>
            <a:endParaRPr lang="it-IT" sz="80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26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08720"/>
            <a:ext cx="1638300" cy="11049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23528" y="20136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hlinkClick r:id="rId3"/>
              </a:rPr>
              <a:t>Download Writer2ePub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528" y="2382952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/>
              <a:t>Versione </a:t>
            </a:r>
            <a:r>
              <a:rPr lang="it-IT" sz="1400" b="1" dirty="0" smtClean="0"/>
              <a:t>: 1.1.16</a:t>
            </a:r>
            <a:endParaRPr lang="it-IT" sz="1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371775" y="620688"/>
            <a:ext cx="5678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 </a:t>
            </a:r>
            <a:endParaRPr lang="it-IT" sz="3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87016" y="2719304"/>
            <a:ext cx="88569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 smtClean="0">
                <a:hlinkClick r:id="rId4"/>
              </a:rPr>
              <a:t>http</a:t>
            </a:r>
            <a:r>
              <a:rPr lang="it-IT" u="sng" dirty="0">
                <a:hlinkClick r:id="rId4"/>
              </a:rPr>
              <a:t>://</a:t>
            </a:r>
            <a:r>
              <a:rPr lang="it-IT" u="sng" dirty="0" smtClean="0">
                <a:hlinkClick r:id="rId4"/>
              </a:rPr>
              <a:t>it.paperblog.com/creare-epub-con-libreoffice-767390/</a:t>
            </a:r>
            <a:endParaRPr lang="it-IT" u="sng" dirty="0" smtClean="0"/>
          </a:p>
          <a:p>
            <a:r>
              <a:rPr lang="it-IT" u="sng" dirty="0" smtClean="0">
                <a:hlinkClick r:id="rId5"/>
              </a:rPr>
              <a:t>http</a:t>
            </a:r>
            <a:r>
              <a:rPr lang="it-IT" u="sng" dirty="0">
                <a:hlinkClick r:id="rId5"/>
              </a:rPr>
              <a:t>://minus.com/mCtLebvdI</a:t>
            </a:r>
            <a:endParaRPr lang="it-IT" dirty="0"/>
          </a:p>
          <a:p>
            <a:r>
              <a:rPr lang="it-IT" u="sng" dirty="0" smtClean="0">
                <a:hlinkClick r:id="rId6"/>
              </a:rPr>
              <a:t>http</a:t>
            </a:r>
            <a:r>
              <a:rPr lang="it-IT" u="sng" dirty="0">
                <a:hlinkClick r:id="rId6"/>
              </a:rPr>
              <a:t>://dl.dropbox.com/u/14712909/macro/w2e/writer2epub-1.1.16.005.oxt</a:t>
            </a:r>
            <a:endParaRPr lang="it-IT" dirty="0"/>
          </a:p>
          <a:p>
            <a:r>
              <a:rPr lang="it-IT" u="sng" dirty="0" smtClean="0">
                <a:hlinkClick r:id="rId7"/>
              </a:rPr>
              <a:t>http</a:t>
            </a:r>
            <a:r>
              <a:rPr lang="it-IT" u="sng" dirty="0">
                <a:hlinkClick r:id="rId7"/>
              </a:rPr>
              <a:t>://dl.dropbox.com/u/14712909/macro/w2e/writer2epub-1.1.16.002.oxt</a:t>
            </a:r>
            <a:r>
              <a:rPr lang="it-IT" dirty="0"/>
              <a:t> </a:t>
            </a:r>
          </a:p>
          <a:p>
            <a:r>
              <a:rPr lang="it-IT" u="sng" dirty="0">
                <a:hlinkClick r:id="rId8"/>
              </a:rPr>
              <a:t>http://forum.simplicissimus.it/writer2epub/workshop-per-nuove-feature/</a:t>
            </a:r>
            <a:r>
              <a:rPr lang="it-IT" dirty="0"/>
              <a:t> </a:t>
            </a:r>
          </a:p>
          <a:p>
            <a:r>
              <a:rPr lang="it-IT" u="sng" dirty="0" smtClean="0">
                <a:hlinkClick r:id="rId9"/>
              </a:rPr>
              <a:t>http</a:t>
            </a:r>
            <a:r>
              <a:rPr lang="it-IT" u="sng" dirty="0">
                <a:hlinkClick r:id="rId9"/>
              </a:rPr>
              <a:t>://forum.simplicissimus.it/writer2epub/workshop-per-nuove-feature/15/</a:t>
            </a:r>
            <a:r>
              <a:rPr lang="it-IT" dirty="0"/>
              <a:t> </a:t>
            </a:r>
          </a:p>
          <a:p>
            <a:r>
              <a:rPr lang="it-IT" u="sng" dirty="0" smtClean="0">
                <a:hlinkClick r:id="rId10"/>
              </a:rPr>
              <a:t>http</a:t>
            </a:r>
            <a:r>
              <a:rPr lang="it-IT" u="sng" dirty="0">
                <a:hlinkClick r:id="rId10"/>
              </a:rPr>
              <a:t>://www.benpublishing.com/easyblog/entry/now-you-can-use-open-office-to-produce-epubs</a:t>
            </a:r>
            <a:endParaRPr lang="it-IT" dirty="0"/>
          </a:p>
          <a:p>
            <a:r>
              <a:rPr lang="it-IT" u="sng" dirty="0" smtClean="0">
                <a:hlinkClick r:id="rId11"/>
              </a:rPr>
              <a:t>http</a:t>
            </a:r>
            <a:r>
              <a:rPr lang="it-IT" u="sng" dirty="0">
                <a:hlinkClick r:id="rId11"/>
              </a:rPr>
              <a:t>://blogs.simplicissimus.it/</a:t>
            </a:r>
            <a:endParaRPr lang="it-IT" dirty="0"/>
          </a:p>
          <a:p>
            <a:r>
              <a:rPr lang="it-IT" u="sng" dirty="0" smtClean="0">
                <a:hlinkClick r:id="rId12"/>
              </a:rPr>
              <a:t>http</a:t>
            </a:r>
            <a:r>
              <a:rPr lang="it-IT" u="sng" dirty="0">
                <a:hlinkClick r:id="rId12"/>
              </a:rPr>
              <a:t>://forum.simplicissimus.it/writer2epub/</a:t>
            </a:r>
            <a:r>
              <a:rPr lang="it-IT" dirty="0"/>
              <a:t> </a:t>
            </a:r>
          </a:p>
          <a:p>
            <a:r>
              <a:rPr lang="it-IT" u="sng" dirty="0" smtClean="0">
                <a:hlinkClick r:id="rId13"/>
              </a:rPr>
              <a:t>http</a:t>
            </a:r>
            <a:r>
              <a:rPr lang="it-IT" u="sng" dirty="0">
                <a:hlinkClick r:id="rId13"/>
              </a:rPr>
              <a:t>://forum.simplicissimus.it/writer2epub/dove-scaricare-w2e/</a:t>
            </a:r>
            <a:endParaRPr lang="it-IT" dirty="0"/>
          </a:p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371775" y="620688"/>
            <a:ext cx="56789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0" dirty="0" err="1" smtClean="0">
                <a:solidFill>
                  <a:schemeClr val="accent2">
                    <a:lumMod val="50000"/>
                  </a:schemeClr>
                </a:solidFill>
              </a:rPr>
              <a:t>linkografia</a:t>
            </a:r>
            <a:endParaRPr lang="it-IT" sz="80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5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1.46558.0"/>
</version>
</file>

<file path=customXml/itemProps1.xml><?xml version="1.0" encoding="utf-8"?>
<ds:datastoreItem xmlns:ds="http://schemas.openxmlformats.org/officeDocument/2006/customXml" ds:itemID="{7FC8F66F-2948-4622-A5BF-7B33C7A337C5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167</Words>
  <Application>Microsoft Office PowerPoint</Application>
  <PresentationFormat>Presentazione su schermo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Laura Antichi</dc:creator>
  <cp:lastModifiedBy>Laura Antichi</cp:lastModifiedBy>
  <cp:revision>10</cp:revision>
  <dcterms:created xsi:type="dcterms:W3CDTF">2012-02-16T19:16:27Z</dcterms:created>
  <dcterms:modified xsi:type="dcterms:W3CDTF">2012-02-18T22:02:35Z</dcterms:modified>
</cp:coreProperties>
</file>