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29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12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67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50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6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71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87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69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5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44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24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CAF2-D120-4316-BBC8-39CDF44FE471}" type="datetimeFigureOut">
              <a:rPr lang="it-IT" smtClean="0"/>
              <a:t>15/01/2012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68EB-281F-4508-9D98-DCF165EF2F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75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 rot="1633978">
            <a:off x="2091614" y="2430609"/>
            <a:ext cx="1217195" cy="665245"/>
            <a:chOff x="2252483" y="2531181"/>
            <a:chExt cx="1337631" cy="792088"/>
          </a:xfrm>
        </p:grpSpPr>
        <p:sp>
          <p:nvSpPr>
            <p:cNvPr id="8" name="Rettangolo arrotondato 7"/>
            <p:cNvSpPr/>
            <p:nvPr/>
          </p:nvSpPr>
          <p:spPr>
            <a:xfrm>
              <a:off x="2252483" y="2531181"/>
              <a:ext cx="1337631" cy="792088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arrotondato 6"/>
            <p:cNvSpPr/>
            <p:nvPr/>
          </p:nvSpPr>
          <p:spPr>
            <a:xfrm>
              <a:off x="2417242" y="2603189"/>
              <a:ext cx="1008112" cy="648072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Rettangolo 9"/>
          <p:cNvSpPr/>
          <p:nvPr/>
        </p:nvSpPr>
        <p:spPr>
          <a:xfrm>
            <a:off x="1547664" y="1700312"/>
            <a:ext cx="2205930" cy="155869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E-book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703916" y="2794286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40182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4332616" y="2794286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1384542" y="1844823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379767" y="2122307"/>
            <a:ext cx="157175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33895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1379767" y="2479659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1391530" y="2794286"/>
            <a:ext cx="157175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9" name="Ovale 18"/>
          <p:cNvSpPr/>
          <p:nvPr/>
        </p:nvSpPr>
        <p:spPr>
          <a:xfrm>
            <a:off x="1695171" y="2802796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4961316" y="2805815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4646966" y="2802795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52756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760853" y="1773165"/>
            <a:ext cx="1978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Lesson</a:t>
            </a:r>
            <a:r>
              <a:rPr lang="it-IT" sz="28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  </a:t>
            </a:r>
            <a:r>
              <a:rPr lang="it-IT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6</a:t>
            </a:r>
            <a:endParaRPr lang="it-IT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urlz MT" pitchFamily="82" charset="0"/>
            </a:endParaRPr>
          </a:p>
        </p:txBody>
      </p:sp>
      <p:sp>
        <p:nvSpPr>
          <p:cNvPr id="24" name="Ovale 23"/>
          <p:cNvSpPr/>
          <p:nvPr/>
        </p:nvSpPr>
        <p:spPr>
          <a:xfrm>
            <a:off x="5585241" y="2805815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3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 rot="1633978">
            <a:off x="2091614" y="2430609"/>
            <a:ext cx="1217195" cy="665245"/>
            <a:chOff x="2252483" y="2531181"/>
            <a:chExt cx="1337631" cy="792088"/>
          </a:xfrm>
        </p:grpSpPr>
        <p:sp>
          <p:nvSpPr>
            <p:cNvPr id="8" name="Rettangolo arrotondato 7"/>
            <p:cNvSpPr/>
            <p:nvPr/>
          </p:nvSpPr>
          <p:spPr>
            <a:xfrm>
              <a:off x="2252483" y="2531181"/>
              <a:ext cx="1337631" cy="792088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arrotondato 6"/>
            <p:cNvSpPr/>
            <p:nvPr/>
          </p:nvSpPr>
          <p:spPr>
            <a:xfrm>
              <a:off x="2417242" y="2603189"/>
              <a:ext cx="1008112" cy="648072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Rettangolo 9"/>
          <p:cNvSpPr/>
          <p:nvPr/>
        </p:nvSpPr>
        <p:spPr>
          <a:xfrm>
            <a:off x="1547664" y="1700312"/>
            <a:ext cx="2205930" cy="155869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E-book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703916" y="2794286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40182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4332616" y="2794286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1384542" y="1844823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379767" y="2122307"/>
            <a:ext cx="157175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33895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1379767" y="2479659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1391530" y="2794286"/>
            <a:ext cx="157175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19" name="Ovale 18"/>
          <p:cNvSpPr/>
          <p:nvPr/>
        </p:nvSpPr>
        <p:spPr>
          <a:xfrm>
            <a:off x="1695171" y="2802796"/>
            <a:ext cx="157175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7030A0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4961316" y="2805815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4646966" y="2802795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5275666" y="2802796"/>
            <a:ext cx="314350" cy="2005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821126" y="1773165"/>
            <a:ext cx="185788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Forum</a:t>
            </a:r>
          </a:p>
          <a:p>
            <a:pPr algn="ctr"/>
            <a:r>
              <a:rPr lang="it-IT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generale</a:t>
            </a:r>
            <a:endParaRPr lang="it-IT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urlz MT" pitchFamily="82" charset="0"/>
            </a:endParaRPr>
          </a:p>
        </p:txBody>
      </p:sp>
      <p:sp>
        <p:nvSpPr>
          <p:cNvPr id="24" name="Ovale 23"/>
          <p:cNvSpPr/>
          <p:nvPr/>
        </p:nvSpPr>
        <p:spPr>
          <a:xfrm>
            <a:off x="5585241" y="2805815"/>
            <a:ext cx="314350" cy="2005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0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</Words>
  <Application>Microsoft Office PowerPoint</Application>
  <PresentationFormat>Presentazione su schermo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Antichi</dc:creator>
  <cp:lastModifiedBy>Laura Antichi</cp:lastModifiedBy>
  <cp:revision>1</cp:revision>
  <dcterms:created xsi:type="dcterms:W3CDTF">2012-01-15T19:59:57Z</dcterms:created>
  <dcterms:modified xsi:type="dcterms:W3CDTF">2012-01-15T21:14:18Z</dcterms:modified>
</cp:coreProperties>
</file>