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</p:sldIdLst>
  <p:sldSz cx="9144000" cy="6858000" type="screen4x3"/>
  <p:notesSz cx="6858000" cy="9144000"/>
  <p:custDataLst>
    <p:custData r:id="rId1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75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95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19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8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949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50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21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65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41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 userDrawn="1"/>
        </p:nvSpPr>
        <p:spPr>
          <a:xfrm>
            <a:off x="899592" y="6449729"/>
            <a:ext cx="6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Laura Antichi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59204"/>
            <a:ext cx="7715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035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88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70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07E64-10DF-4853-A016-CE7DBD7CD428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32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7" name="Picture 33" descr="Adobe-acroba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4308027"/>
            <a:ext cx="978058" cy="97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 descr="http://t0.gstatic.com/images?q=tbn:ANd9GcSIj8ZvC6vH8-BxFzLw8qni-KUYxTZ96pj6BkWc-5NzmKAVdc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65" y="4259399"/>
            <a:ext cx="1098629" cy="14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 descr="http://t1.gstatic.com/images?q=tbn:ANd9GcQENiIHJGmtdhqZ45V5CM2VGcEWzs1LrHYLMfWWzlMHbzPF_Li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2511">
            <a:off x="2265772" y="3384699"/>
            <a:ext cx="1361482" cy="1361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http://t3.gstatic.com/images?q=tbn:ANd9GcRkK_YmRfNNr02CELo2TrUs3XlM0ZI1VqxUeVj8a7XZa4XmlGG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236465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204787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t1.gstatic.com/images?q=tbn:ANd9GcQEaXd34cX28P-a-CmyDNjINjZXv55nb5qeqRYDAZVdC_cIll2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405" y="1956146"/>
            <a:ext cx="1362075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data:image/jpeg;base64,/9j/4AAQSkZJRgABAQAAAQABAAD/2wCEAAkGBhIPDxQUERISFBQUFRUTFRQUEhcYFhcYFhwYIB8YFRUfHigqFx0vJR4eIDshJTM1OCwzGyE9OjwtQTI3LCkBCQoKDQsNGQ4OGTEkHiQ1NTE1NTI2LTU1NS00NTUuNis0NjU0KjQ1LDU1NTQ2KTU0NTQ2Ni40NjQzMTQ1LCw0Nf/AABEIAEgAUgMBIgACEQEDEQH/xAAcAAEAAQUBAQAAAAAAAAAAAAAABwECBAUGCAP/xAA4EAACAQMBBgIGCAcBAAAAAAABAgMABBEFBhITITFBUXEHIkJhgYIUMjNUYmNysiNDUlORosEV/8QAGAEBAAMBAAAAAAAAAAAAAAAAAAIDBQH/xAAiEQACAgEDBAMAAAAAAAAAAAAAAgEDEQQSQRMhMfAyUYH/2gAMAwEAAhEDEQA/AJxpSlAKUrD1a9MMRZQC5wkanu7HCg+7PM+4GgPm+vwLJuNIFO9uZYMqFuXqiQjdLc+gOa2FRxtbtn/5bw2scSXH8MvcCRsZVyfcRvsd9uYppG3Nk2OBdGyb7vdj+D5IxOFH6W+FWdJ9u/HYh1E3bM9yR6VzUW3VuhRbmSGIud1JFmR4XPgHB9X5gPM10aOGAIIIPMEdD5GqyZdSlKAUpSgFKUoBWj1C9TjPJI2IbNGd27b5XJPyp+8VtNQvBDE8hGQilsDqcdh7z0+NRp6Tb5rezhtM5e4Zpbhh3CEMw8i5A/SuKnWk2PCRyQseK1lp4I+1HUnu55biQYeZzIV/pHIKnyqAPMGrLO0knlEUEbyyn+WgyceLnoi/ibAq2AoJYmlXejWVDIhLAMhIDA4IPQk+YFeg7e2t7FVitoooy59WONAufxNjr5mt3U6mdLEVovBh6bTRqpm125OT2O9HEOmqbq74ZnVWbKqOHAuMtuHHrNjOXPwx36XY2NvovEZBHxnedYgMCNJDlVx2OME47k1jbTg3Dw2QOeMeJOfyIyCwPhvNhPLNdKBgYFYLuztubybqrCRtXwVpSlRJClKUApSlAavaI5iRP7k0Kf7hj+3FRdtJq8et3LxIBbyWguGSaVhw2SNgJFnHWIZAIbnjHOpb1LTkuImjfOG7qcMpHMMrdiDzBrh9Z2Yuo4po2Rb2GZQsjoqRXwCkEEvjdmIwPrY6V2GZWhlnEwdxWyyrxnPv6RO1rcxyRvwVeESA8WNxLC7IQQu+v1RkDIbBx51NGxUEjI91dPmR/abkAo8B7Kisf0dyWVvE1vFK7Ss5kkiuVEc28QB9kcAjCj6uayNWum1Kc2VucQJgXky9N37vGR7R9o+yOXWrLLrLp3WT3K1pqpytXxz79mfskhnMt6w53BAhB6rbx5CeW9zk+YV0dWxxhVCqAAAAAOgA7CrqqJilKUApSlAKoHHj1rQbd6u9rp8rRc5nxBCPzZiEX/BO98Kh7QrK6trm0zlo7C7vrSBcHMrKkzlyPed1R8aA9A5q0OD3qB9Iv40FvdwNJJdQW91d6jOTJzkZGCQSZ5Z3yAFHQLmtZs4620U80RikMGluGlgjdTx7pgu5Ox+1dc9Ry/4BO+t6FaXi7tzHG/gWwGHvVuo+FZOkaRDZwrFAixoOigdz3PiahqbY+e7nNnDDbyCy0+C0ZrhiFimnG+8sahTvPz92KxdXtEb6VbSGSW/ha3sdOjPEDokaoPpC45ANzcvQE8tKAcEgZ6ZNOMviOuOo6+HnUTaFd2EurXzX+5JdR3HDt1ljZnWO0T66csLkqWz4+fPR7GSNBcLc3w4iXEN3qdshU7sc++SxI6M5QAhj0zyxQE6C4UnAZc+Y7VVZVPQg+RqHvRdZWhtJZZmsrhhbySzhLZhcLxSzsk0xPr8srugdq6P0ObLwwafFc8GNZ7jiSFguGCO5KoD2XdC8qAkGlKUApSlAUxTFKUBWqYpSgGKrilKAYpSlAKUp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8" descr="data:image/jpeg;base64,/9j/4AAQSkZJRgABAQAAAQABAAD/2wCEAAkGBhIPDxQUERISFBQUFRUTFRQUEhcYFhcYFhwYIB8YFRUfHigqFx0vJR4eIDshJTM1OCwzGyE9OjwtQTI3LCkBCQoKDQsNGQ4OGTEkHiQ1NTE1NTI2LTU1NS00NTUuNis0NjU0KjQ1LDU1NTQ2KTU0NTQ2Ni40NjQzMTQ1LCw0Nf/AABEIAEgAUgMBIgACEQEDEQH/xAAcAAEAAQUBAQAAAAAAAAAAAAAABwECBAUGCAP/xAA4EAACAQMBBgIGCAcBAAAAAAABAgMABBEFBhITITFBUXEHIkJhgYIUMjNUYmNysiNDUlORosEV/8QAGAEBAAMBAAAAAAAAAAAAAAAAAAIDBQH/xAAiEQACAgEDBAMAAAAAAAAAAAAAAgEDEQQSQRMhMfAyUYH/2gAMAwEAAhEDEQA/AJxpSlAKUrD1a9MMRZQC5wkanu7HCg+7PM+4GgPm+vwLJuNIFO9uZYMqFuXqiQjdLc+gOa2FRxtbtn/5bw2scSXH8MvcCRsZVyfcRvsd9uYppG3Nk2OBdGyb7vdj+D5IxOFH6W+FWdJ9u/HYh1E3bM9yR6VzUW3VuhRbmSGIud1JFmR4XPgHB9X5gPM10aOGAIIIPMEdD5GqyZdSlKAUpSgFKUoBWj1C9TjPJI2IbNGd27b5XJPyp+8VtNQvBDE8hGQilsDqcdh7z0+NRp6Tb5rezhtM5e4Zpbhh3CEMw8i5A/SuKnWk2PCRyQseK1lp4I+1HUnu55biQYeZzIV/pHIKnyqAPMGrLO0knlEUEbyyn+WgyceLnoi/ibAq2AoJYmlXejWVDIhLAMhIDA4IPQk+YFeg7e2t7FVitoooy59WONAufxNjr5mt3U6mdLEVovBh6bTRqpm125OT2O9HEOmqbq74ZnVWbKqOHAuMtuHHrNjOXPwx36XY2NvovEZBHxnedYgMCNJDlVx2OME47k1jbTg3Dw2QOeMeJOfyIyCwPhvNhPLNdKBgYFYLuztubybqrCRtXwVpSlRJClKUApSlAavaI5iRP7k0Kf7hj+3FRdtJq8et3LxIBbyWguGSaVhw2SNgJFnHWIZAIbnjHOpb1LTkuImjfOG7qcMpHMMrdiDzBrh9Z2Yuo4po2Rb2GZQsjoqRXwCkEEvjdmIwPrY6V2GZWhlnEwdxWyyrxnPv6RO1rcxyRvwVeESA8WNxLC7IQQu+v1RkDIbBx51NGxUEjI91dPmR/abkAo8B7Kisf0dyWVvE1vFK7Ss5kkiuVEc28QB9kcAjCj6uayNWum1Kc2VucQJgXky9N37vGR7R9o+yOXWrLLrLp3WT3K1pqpytXxz79mfskhnMt6w53BAhB6rbx5CeW9zk+YV0dWxxhVCqAAAAAOgA7CrqqJilKUApSlAKoHHj1rQbd6u9rp8rRc5nxBCPzZiEX/BO98Kh7QrK6trm0zlo7C7vrSBcHMrKkzlyPed1R8aA9A5q0OD3qB9Iv40FvdwNJJdQW91d6jOTJzkZGCQSZ5Z3yAFHQLmtZs4620U80RikMGluGlgjdTx7pgu5Ox+1dc9Ry/4BO+t6FaXi7tzHG/gWwGHvVuo+FZOkaRDZwrFAixoOigdz3PiahqbY+e7nNnDDbyCy0+C0ZrhiFimnG+8sahTvPz92KxdXtEb6VbSGSW/ha3sdOjPEDokaoPpC45ANzcvQE8tKAcEgZ6ZNOMviOuOo6+HnUTaFd2EurXzX+5JdR3HDt1ljZnWO0T66csLkqWz4+fPR7GSNBcLc3w4iXEN3qdshU7sc++SxI6M5QAhj0zyxQE6C4UnAZc+Y7VVZVPQg+RqHvRdZWhtJZZmsrhhbySzhLZhcLxSzsk0xPr8srugdq6P0ObLwwafFc8GNZ7jiSFguGCO5KoD2XdC8qAkGlKUApSlAUxTFKUBWqYpSgGKrilKAYpSlAKUpQH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AutoShape 10" descr="data:image/jpeg;base64,/9j/4AAQSkZJRgABAQAAAQABAAD/2wCEAAkGBhIPDxQUERISFBQUFRUTFRQUEhcYFhcYFhwYIB8YFRUfHigqFx0vJR4eIDshJTM1OCwzGyE9OjwtQTI3LCkBCQoKDQsNGQ4OGTEkHiQ1NTE1NTI2LTU1NS00NTUuNis0NjU0KjQ1LDU1NTQ2KTU0NTQ2Ni40NjQzMTQ1LCw0Nf/AABEIAEgAUgMBIgACEQEDEQH/xAAcAAEAAQUBAQAAAAAAAAAAAAAABwECBAUGCAP/xAA4EAACAQMBBgIGCAcBAAAAAAABAgMABBEFBhITITFBUXEHIkJhgYIUMjNUYmNysiNDUlORosEV/8QAGAEBAAMBAAAAAAAAAAAAAAAAAAIDBQH/xAAiEQACAgEDBAMAAAAAAAAAAAAAAgEDEQQSQRMhMfAyUYH/2gAMAwEAAhEDEQA/AJxpSlAKUrD1a9MMRZQC5wkanu7HCg+7PM+4GgPm+vwLJuNIFO9uZYMqFuXqiQjdLc+gOa2FRxtbtn/5bw2scSXH8MvcCRsZVyfcRvsd9uYppG3Nk2OBdGyb7vdj+D5IxOFH6W+FWdJ9u/HYh1E3bM9yR6VzUW3VuhRbmSGIud1JFmR4XPgHB9X5gPM10aOGAIIIPMEdD5GqyZdSlKAUpSgFKUoBWj1C9TjPJI2IbNGd27b5XJPyp+8VtNQvBDE8hGQilsDqcdh7z0+NRp6Tb5rezhtM5e4Zpbhh3CEMw8i5A/SuKnWk2PCRyQseK1lp4I+1HUnu55biQYeZzIV/pHIKnyqAPMGrLO0knlEUEbyyn+WgyceLnoi/ibAq2AoJYmlXejWVDIhLAMhIDA4IPQk+YFeg7e2t7FVitoooy59WONAufxNjr5mt3U6mdLEVovBh6bTRqpm125OT2O9HEOmqbq74ZnVWbKqOHAuMtuHHrNjOXPwx36XY2NvovEZBHxnedYgMCNJDlVx2OME47k1jbTg3Dw2QOeMeJOfyIyCwPhvNhPLNdKBgYFYLuztubybqrCRtXwVpSlRJClKUApSlAavaI5iRP7k0Kf7hj+3FRdtJq8et3LxIBbyWguGSaVhw2SNgJFnHWIZAIbnjHOpb1LTkuImjfOG7qcMpHMMrdiDzBrh9Z2Yuo4po2Rb2GZQsjoqRXwCkEEvjdmIwPrY6V2GZWhlnEwdxWyyrxnPv6RO1rcxyRvwVeESA8WNxLC7IQQu+v1RkDIbBx51NGxUEjI91dPmR/abkAo8B7Kisf0dyWVvE1vFK7Ss5kkiuVEc28QB9kcAjCj6uayNWum1Kc2VucQJgXky9N37vGR7R9o+yOXWrLLrLp3WT3K1pqpytXxz79mfskhnMt6w53BAhB6rbx5CeW9zk+YV0dWxxhVCqAAAAAOgA7CrqqJilKUApSlAKoHHj1rQbd6u9rp8rRc5nxBCPzZiEX/BO98Kh7QrK6trm0zlo7C7vrSBcHMrKkzlyPed1R8aA9A5q0OD3qB9Iv40FvdwNJJdQW91d6jOTJzkZGCQSZ5Z3yAFHQLmtZs4620U80RikMGluGlgjdTx7pgu5Ox+1dc9Ry/4BO+t6FaXi7tzHG/gWwGHvVuo+FZOkaRDZwrFAixoOigdz3PiahqbY+e7nNnDDbyCy0+C0ZrhiFimnG+8sahTvPz92KxdXtEb6VbSGSW/ha3sdOjPEDokaoPpC45ANzcvQE8tKAcEgZ6ZNOMviOuOo6+HnUTaFd2EurXzX+5JdR3HDt1ljZnWO0T66csLkqWz4+fPR7GSNBcLc3w4iXEN3qdshU7sc++SxI6M5QAhj0zyxQE6C4UnAZc+Y7VVZVPQg+RqHvRdZWhtJZZmsrhhbySzhLZhcLxSzsk0xPr8srugdq6P0ObLwwafFc8GNZ7jiSFguGCO5KoD2XdC8qAkGlKUApSlAUxTFKUBWqYpSgGKrilKAYpSlAKUpQH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AutoShape 12" descr="data:image/jpeg;base64,/9j/4AAQSkZJRgABAQAAAQABAAD/2wCEAAkGBhIPDxQUERISFBQUFRUTFRQUEhcYFhcYFhwYIB8YFRUfHigqFx0vJR4eIDshJTM1OCwzGyE9OjwtQTI3LCkBCQoKDQsNGQ4OGTEkHiQ1NTE1NTI2LTU1NS00NTUuNis0NjU0KjQ1LDU1NTQ2KTU0NTQ2Ni40NjQzMTQ1LCw0Nf/AABEIAEgAUgMBIgACEQEDEQH/xAAcAAEAAQUBAQAAAAAAAAAAAAAABwECBAUGCAP/xAA4EAACAQMBBgIGCAcBAAAAAAABAgMABBEFBhITITFBUXEHIkJhgYIUMjNUYmNysiNDUlORosEV/8QAGAEBAAMBAAAAAAAAAAAAAAAAAAIDBQH/xAAiEQACAgEDBAMAAAAAAAAAAAAAAgEDEQQSQRMhMfAyUYH/2gAMAwEAAhEDEQA/AJxpSlAKUrD1a9MMRZQC5wkanu7HCg+7PM+4GgPm+vwLJuNIFO9uZYMqFuXqiQjdLc+gOa2FRxtbtn/5bw2scSXH8MvcCRsZVyfcRvsd9uYppG3Nk2OBdGyb7vdj+D5IxOFH6W+FWdJ9u/HYh1E3bM9yR6VzUW3VuhRbmSGIud1JFmR4XPgHB9X5gPM10aOGAIIIPMEdD5GqyZdSlKAUpSgFKUoBWj1C9TjPJI2IbNGd27b5XJPyp+8VtNQvBDE8hGQilsDqcdh7z0+NRp6Tb5rezhtM5e4Zpbhh3CEMw8i5A/SuKnWk2PCRyQseK1lp4I+1HUnu55biQYeZzIV/pHIKnyqAPMGrLO0knlEUEbyyn+WgyceLnoi/ibAq2AoJYmlXejWVDIhLAMhIDA4IPQk+YFeg7e2t7FVitoooy59WONAufxNjr5mt3U6mdLEVovBh6bTRqpm125OT2O9HEOmqbq74ZnVWbKqOHAuMtuHHrNjOXPwx36XY2NvovEZBHxnedYgMCNJDlVx2OME47k1jbTg3Dw2QOeMeJOfyIyCwPhvNhPLNdKBgYFYLuztubybqrCRtXwVpSlRJClKUApSlAavaI5iRP7k0Kf7hj+3FRdtJq8et3LxIBbyWguGSaVhw2SNgJFnHWIZAIbnjHOpb1LTkuImjfOG7qcMpHMMrdiDzBrh9Z2Yuo4po2Rb2GZQsjoqRXwCkEEvjdmIwPrY6V2GZWhlnEwdxWyyrxnPv6RO1rcxyRvwVeESA8WNxLC7IQQu+v1RkDIbBx51NGxUEjI91dPmR/abkAo8B7Kisf0dyWVvE1vFK7Ss5kkiuVEc28QB9kcAjCj6uayNWum1Kc2VucQJgXky9N37vGR7R9o+yOXWrLLrLp3WT3K1pqpytXxz79mfskhnMt6w53BAhB6rbx5CeW9zk+YV0dWxxhVCqAAAAAOgA7CrqqJilKUApSlAKoHHj1rQbd6u9rp8rRc5nxBCPzZiEX/BO98Kh7QrK6trm0zlo7C7vrSBcHMrKkzlyPed1R8aA9A5q0OD3qB9Iv40FvdwNJJdQW91d6jOTJzkZGCQSZ5Z3yAFHQLmtZs4620U80RikMGluGlgjdTx7pgu5Ox+1dc9Ry/4BO+t6FaXi7tzHG/gWwGHvVuo+FZOkaRDZwrFAixoOigdz3PiahqbY+e7nNnDDbyCy0+C0ZrhiFimnG+8sahTvPz92KxdXtEb6VbSGSW/ha3sdOjPEDokaoPpC45ANzcvQE8tKAcEgZ6ZNOMviOuOo6+HnUTaFd2EurXzX+5JdR3HDt1ljZnWO0T66csLkqWz4+fPR7GSNBcLc3w4iXEN3qdshU7sc++SxI6M5QAhj0zyxQE6C4UnAZc+Y7VVZVPQg+RqHvRdZWhtJZZmsrhhbySzhLZhcLxSzsk0xPr8srugdq6P0ObLwwafFc8GNZ7jiSFguGCO5KoD2XdC8qAkGlKUApSlAUxTFKUBWqYpSgGKrilKAYpSlAKUpQH/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8" name="Picture 14" descr="http://t1.gstatic.com/images?q=tbn:ANd9GcRoupNiE6VolYaIVqmcR3-k479pM51FvEE3D_PRs23Db5KSJWq38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548" y="3236465"/>
            <a:ext cx="1509713" cy="1509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6" descr="data:image/jpeg;base64,/9j/4AAQSkZJRgABAQAAAQABAAD/2wCEAAkGBggGBQkIBwgKCQkKDRYODQwMDRoTFBAWHxwhIB8cHh4jJzIqIyUvJR4oKy8sNjM1ODg4LDY9QT4+QTw0ODEBCQoKDQsNGQ4OGTUkHiQ1NTU1NTU1NTU1NTU1NTU1NTU1NTU1NTA1NTU1NTU1NTQsNTA1NTU0NTQ1NS0rNTY1Kf/AABEIAEAAQAMBIgACEQEDEQH/xAAaAAACAwEBAAAAAAAAAAAAAAAEBQMGBwIA/8QAPRAAAQMCBAIFCAcJAQAAAAAAAQIDBAURAAYSIRMxFEFRYaEHIiMycZGxshVScnSBgsEmNTZTY5LC0fEk/8QAGgEAAgMBAQAAAAAAAAAAAAAABAYDBQcCAf/EAC0RAAEEAAMFBwUBAAAAAAAAAAEAAgMRBBIhBRNBUWExcXKRwdHwFCOhseEi/9oADAMBAAIRAxEAPwDTMwZlbhNyVGV0WJE8159IBWtex0IuCBa4ubHc2G97UVOeX5bpchtT2mx6qxUFKcPfoWSg+zCTNz8msNZfpjaj/wCpJkvEH1lmxJP5lk4s0LyYoNOCi6pLum43wHHeIGck1wrRTO+2ctaqyZezlIlx7Sozk1JHopMZASF25pWFEBtQ67kA9XZiDNWam3qa3GQl2K+uQ2lcaSgWkNqOkpC0kpPO5AO4FiLE4zSfVmMvUyp0iotSnZTjxWgNqKUrGwHnA3Gw32xzR8+w4NIRBmQpak8TVoCw6kDmCCo3G/V1YgMmJALct1YvievwKUMiJBukajOdRhUWKIktTbUdIaUkurBUEtklOkGwB5BXrAjbkMWCg57aywioRlMofYZdcfS00spUhBOrSkFOkkX3Gq9vdjMXVqXTuAWHdRk8RJsN29JG+/Pfl44Km1FJ+kHozT6xMUotNrbCQ0VbEk3N7C4Ht3xOd5m0+dn9Uf8AivnVa/K8qsWItIW3EeFkKKY8lSlKSs2BTqbSCe64OOmfKlFdltNpjIdbceSyotOqKkk8iApACha5Njy7dr4/GelFBeitr4bEdkLLqRYLQe4nbbBjUtheZEry646ChzS20locJB1ecQok3Bt2dm4Ax0HyZgDx6LzK2jSLpr3TkZdnJmdFSyFRHXQhKtCtrX1bb6fEYtGYczVrLjHEg1hielCCtSH46ALDqum25xm9OmmhpDMtkv0+a2nitjmDb1k9+LZR3ora48yLmKK2Iy9YU8kBwJtYpUk7bgkX2/2RCI8EHxzDsvKeB6HkR+UJK6TEljoT4uY69yZ1elUWsVBEx+qwkKWApSTITtcX7cBTsr0eRIjM0mRHnSpDnCQ01IRz0lVyd7CyT1YcZFzBF6PUkQ2G3YPSSWFaQBuBqttyKrke3A+YEtN5sy9UG2kNPLqARqSkAgFChbFa/aTGv3YGtX3aWj/pnZC+9FV5FLL4gOSI0iJCemLhuOcZO60hQsLb2uOe18dT8nMQZ8d+OpXR25DSF7ncKUEm/vwXVZKk0CvI5pp1fQ+kdgUUEnxOHdYQqRQpaWgS4WdaLc9Q3HiMDHHyOe3gL9AfVU+LlfFKwDsKewsiCPS5DTKr8QWwvy/5MHIcwPOL02Veww/h1quOU0SItG0NaNQXMkpav+VIUffbEuS85vZifnR5kVqK/EUmwacK0rQq9lbgdYOL/KautFY5HZc1aLJpVOanZYgagNXDFj+GKrPoklMN82CkNoJuRysMXFpX7OQPsD4Ygk70Ko/d1/KcMUsTXxZuKVopnsmy8E6yJT1QMqRXFbcVIV7xibNT2mZlxV+VUb+BwTSl8PKNMSP5KPlwqzao6aGv6lRaV44ytlvxhJ6/pP8AJph6CX1NClOZ7ibkrbRISO8J/wCYfUiYJtHiOX2eYHiMAy2dWdq0xbaVEcb/AB4aCP1wJkt8ryzFBuCyooI9htict+2D4T5tHslfaTba13IqalV6c9RDH6U7w0KUgp1diiCMO8myeiZ1YAsEzIimz3qQQoeBVio09XR65V4Z20SStI7ljV8cNoEvolUpUskjgTEJVb6q7oPzY0IkTYIOHIFOry2fZoeBrQKDa/hyB9kfDEMj9xVH7uv5Tj1PnQXKTGafnNejQPNTuQbddsdyZNM+jpLCJzRU82pIClW5jvwYZWbotvVZkIZN6HVpas0Qact04f0k/KMKc37U+nK+rJCvcCcEwa7TPoyM05KW5w20j0TKlAbdoGFma6tAmQGG4b+pbZccKVApUAG1G9jjMsPBL9QHlppPsr27otBTSop4XlCC+QW4hB79bTg/wGEmUhwGZ0W9+C7t8P0OGNUqsWXUpE9ha+FF6E6takKTb0i0k2I5WVhZAlRYuYZawtwsSCvhpQ0orWQ4o7JtfksYJEEhhAy65W+YJ91RYxhfEQEPVD0PPq1AWTLioX7VJJHwwTI1LhSm2/XCSpH2huPEYhzOsvVanzBDlx2WQUuLeYUkaSQOf44ZxW33heFSJ0gHbWpAbB/vI+GGvZ8obhAyTQq+2ZiGNwW6lNHsX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AutoShape 18" descr="data:image/jpeg;base64,/9j/4AAQSkZJRgABAQAAAQABAAD/2wCEAAkGBggGBQkIBwgKCQkKDRYODQwMDRoTFBAWHxwhIB8cHh4jJzIqIyUvJR4oKy8sNjM1ODg4LDY9QT4+QTw0ODEBCQoKDQsNGQ4OGTUkHiQ1NTU1NTU1NTU1NTU1NTU1NTU1NTU1NTA1NTU1NTU1NTQsNTA1NTU0NTQ1NS0rNTY1Kf/AABEIAEAAQAMBIgACEQEDEQH/xAAaAAACAwEBAAAAAAAAAAAAAAAEBQMGBwIA/8QAPRAAAQMCBAIFCAcJAQAAAAAAAQIDBAURAAYSIRMxFEFRYaEHIiMycZGxshVScnSBgsEmNTZTY5LC0fEk/8QAGgEAAgMBAQAAAAAAAAAAAAAABAYDBQcCAf/EAC0RAAEEAAMFBwUBAAAAAAAAAAEAAgMRBBIhBRNBUWExcXKRwdHwFCOhseEi/9oADAMBAAIRAxEAPwDTMwZlbhNyVGV0WJE8159IBWtex0IuCBa4ubHc2G97UVOeX5bpchtT2mx6qxUFKcPfoWSg+zCTNz8msNZfpjaj/wCpJkvEH1lmxJP5lk4s0LyYoNOCi6pLum43wHHeIGck1wrRTO+2ctaqyZezlIlx7Sozk1JHopMZASF25pWFEBtQ67kA9XZiDNWam3qa3GQl2K+uQ2lcaSgWkNqOkpC0kpPO5AO4FiLE4zSfVmMvUyp0iotSnZTjxWgNqKUrGwHnA3Gw32xzR8+w4NIRBmQpak8TVoCw6kDmCCo3G/V1YgMmJALct1YvievwKUMiJBukajOdRhUWKIktTbUdIaUkurBUEtklOkGwB5BXrAjbkMWCg57aywioRlMofYZdcfS00spUhBOrSkFOkkX3Gq9vdjMXVqXTuAWHdRk8RJsN29JG+/Pfl44Km1FJ+kHozT6xMUotNrbCQ0VbEk3N7C4Ht3xOd5m0+dn9Uf8AivnVa/K8qsWItIW3EeFkKKY8lSlKSs2BTqbSCe64OOmfKlFdltNpjIdbceSyotOqKkk8iApACha5Njy7dr4/GelFBeitr4bEdkLLqRYLQe4nbbBjUtheZEry646ChzS20locJB1ecQok3Bt2dm4Ax0HyZgDx6LzK2jSLpr3TkZdnJmdFSyFRHXQhKtCtrX1bb6fEYtGYczVrLjHEg1hielCCtSH46ALDqum25xm9OmmhpDMtkv0+a2nitjmDb1k9+LZR3ora48yLmKK2Iy9YU8kBwJtYpUk7bgkX2/2RCI8EHxzDsvKeB6HkR+UJK6TEljoT4uY69yZ1elUWsVBEx+qwkKWApSTITtcX7cBTsr0eRIjM0mRHnSpDnCQ01IRz0lVyd7CyT1YcZFzBF6PUkQ2G3YPSSWFaQBuBqttyKrke3A+YEtN5sy9UG2kNPLqARqSkAgFChbFa/aTGv3YGtX3aWj/pnZC+9FV5FLL4gOSI0iJCemLhuOcZO60hQsLb2uOe18dT8nMQZ8d+OpXR25DSF7ncKUEm/vwXVZKk0CvI5pp1fQ+kdgUUEnxOHdYQqRQpaWgS4WdaLc9Q3HiMDHHyOe3gL9AfVU+LlfFKwDsKewsiCPS5DTKr8QWwvy/5MHIcwPOL02Veww/h1quOU0SItG0NaNQXMkpav+VIUffbEuS85vZifnR5kVqK/EUmwacK0rQq9lbgdYOL/KautFY5HZc1aLJpVOanZYgagNXDFj+GKrPoklMN82CkNoJuRysMXFpX7OQPsD4Ygk70Ko/d1/KcMUsTXxZuKVopnsmy8E6yJT1QMqRXFbcVIV7xibNT2mZlxV+VUb+BwTSl8PKNMSP5KPlwqzao6aGv6lRaV44ytlvxhJ6/pP8AJph6CX1NClOZ7ibkrbRISO8J/wCYfUiYJtHiOX2eYHiMAy2dWdq0xbaVEcb/AB4aCP1wJkt8ryzFBuCyooI9htict+2D4T5tHslfaTba13IqalV6c9RDH6U7w0KUgp1diiCMO8myeiZ1YAsEzIimz3qQQoeBVio09XR65V4Z20SStI7ljV8cNoEvolUpUskjgTEJVb6q7oPzY0IkTYIOHIFOry2fZoeBrQKDa/hyB9kfDEMj9xVH7uv5Tj1PnQXKTGafnNejQPNTuQbddsdyZNM+jpLCJzRU82pIClW5jvwYZWbotvVZkIZN6HVpas0Qact04f0k/KMKc37U+nK+rJCvcCcEwa7TPoyM05KW5w20j0TKlAbdoGFma6tAmQGG4b+pbZccKVApUAG1G9jjMsPBL9QHlppPsr27otBTSop4XlCC+QW4hB79bTg/wGEmUhwGZ0W9+C7t8P0OGNUqsWXUpE9ha+FF6E6takKTb0i0k2I5WVhZAlRYuYZawtwsSCvhpQ0orWQ4o7JtfksYJEEhhAy65W+YJ91RYxhfEQEPVD0PPq1AWTLioX7VJJHwwTI1LhSm2/XCSpH2huPEYhzOsvVanzBDlx2WQUuLeYUkaSQOf44ZxW33heFSJ0gHbWpAbB/vI+GGvZ8obhAyTQq+2ZiGNwW6lNHsX//Z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" name="AutoShape 20" descr="data:image/jpeg;base64,/9j/4AAQSkZJRgABAQAAAQABAAD/2wCEAAkGBggGBQkIBwgKCQkKDRYODQwMDRoTFBAWHxwhIB8cHh4jJzIqIyUvJR4oKy8sNjM1ODg4LDY9QT4+QTw0ODEBCQoKDQsNGQ4OGTUkHiQ1NTU1NTU1NTU1NTU1NTU1NTU1NTU1NTA1NTU1NTU1NTQsNTA1NTU0NTQ1NS0rNTY1Kf/AABEIAEAAQAMBIgACEQEDEQH/xAAaAAACAwEBAAAAAAAAAAAAAAAEBQMGBwIA/8QAPRAAAQMCBAIFCAcJAQAAAAAAAQIDBAURAAYSIRMxFEFRYaEHIiMycZGxshVScnSBgsEmNTZTY5LC0fEk/8QAGgEAAgMBAQAAAAAAAAAAAAAABAYDBQcCAf/EAC0RAAEEAAMFBwUBAAAAAAAAAAEAAgMRBBIhBRNBUWExcXKRwdHwFCOhseEi/9oADAMBAAIRAxEAPwDTMwZlbhNyVGV0WJE8159IBWtex0IuCBa4ubHc2G97UVOeX5bpchtT2mx6qxUFKcPfoWSg+zCTNz8msNZfpjaj/wCpJkvEH1lmxJP5lk4s0LyYoNOCi6pLum43wHHeIGck1wrRTO+2ctaqyZezlIlx7Sozk1JHopMZASF25pWFEBtQ67kA9XZiDNWam3qa3GQl2K+uQ2lcaSgWkNqOkpC0kpPO5AO4FiLE4zSfVmMvUyp0iotSnZTjxWgNqKUrGwHnA3Gw32xzR8+w4NIRBmQpak8TVoCw6kDmCCo3G/V1YgMmJALct1YvievwKUMiJBukajOdRhUWKIktTbUdIaUkurBUEtklOkGwB5BXrAjbkMWCg57aywioRlMofYZdcfS00spUhBOrSkFOkkX3Gq9vdjMXVqXTuAWHdRk8RJsN29JG+/Pfl44Km1FJ+kHozT6xMUotNrbCQ0VbEk3N7C4Ht3xOd5m0+dn9Uf8AivnVa/K8qsWItIW3EeFkKKY8lSlKSs2BTqbSCe64OOmfKlFdltNpjIdbceSyotOqKkk8iApACha5Njy7dr4/GelFBeitr4bEdkLLqRYLQe4nbbBjUtheZEry646ChzS20locJB1ecQok3Bt2dm4Ax0HyZgDx6LzK2jSLpr3TkZdnJmdFSyFRHXQhKtCtrX1bb6fEYtGYczVrLjHEg1hielCCtSH46ALDqum25xm9OmmhpDMtkv0+a2nitjmDb1k9+LZR3ora48yLmKK2Iy9YU8kBwJtYpUk7bgkX2/2RCI8EHxzDsvKeB6HkR+UJK6TEljoT4uY69yZ1elUWsVBEx+qwkKWApSTITtcX7cBTsr0eRIjM0mRHnSpDnCQ01IRz0lVyd7CyT1YcZFzBF6PUkQ2G3YPSSWFaQBuBqttyKrke3A+YEtN5sy9UG2kNPLqARqSkAgFChbFa/aTGv3YGtX3aWj/pnZC+9FV5FLL4gOSI0iJCemLhuOcZO60hQsLb2uOe18dT8nMQZ8d+OpXR25DSF7ncKUEm/vwXVZKk0CvI5pp1fQ+kdgUUEnxOHdYQqRQpaWgS4WdaLc9Q3HiMDHHyOe3gL9AfVU+LlfFKwDsKewsiCPS5DTKr8QWwvy/5MHIcwPOL02Veww/h1quOU0SItG0NaNQXMkpav+VIUffbEuS85vZifnR5kVqK/EUmwacK0rQq9lbgdYOL/KautFY5HZc1aLJpVOanZYgagNXDFj+GKrPoklMN82CkNoJuRysMXFpX7OQPsD4Ygk70Ko/d1/KcMUsTXxZuKVopnsmy8E6yJT1QMqRXFbcVIV7xibNT2mZlxV+VUb+BwTSl8PKNMSP5KPlwqzao6aGv6lRaV44ytlvxhJ6/pP8AJph6CX1NClOZ7ibkrbRISO8J/wCYfUiYJtHiOX2eYHiMAy2dWdq0xbaVEcb/AB4aCP1wJkt8ryzFBuCyooI9htict+2D4T5tHslfaTba13IqalV6c9RDH6U7w0KUgp1diiCMO8myeiZ1YAsEzIimz3qQQoeBVio09XR65V4Z20SStI7ljV8cNoEvolUpUskjgTEJVb6q7oPzY0IkTYIOHIFOry2fZoeBrQKDa/hyB9kfDEMj9xVH7uv5Tj1PnQXKTGafnNejQPNTuQbddsdyZNM+jpLCJzRU82pIClW5jvwYZWbotvVZkIZN6HVpas0Qact04f0k/KMKc37U+nK+rJCvcCcEwa7TPoyM05KW5w20j0TKlAbdoGFma6tAmQGG4b+pbZccKVApUAG1G9jjMsPBL9QHlppPsr27otBTSop4XlCC+QW4hB79bTg/wGEmUhwGZ0W9+C7t8P0OGNUqsWXUpE9ha+FF6E6takKTb0i0k2I5WVhZAlRYuYZawtwsSCvhpQ0orWQ4o7JtfksYJEEhhAy65W+YJ91RYxhfEQEPVD0PPq1AWTLioX7VJJHwwTI1LhSm2/XCSpH2huPEYhzOsvVanzBDlx2WQUuLeYUkaSQOf44ZxW33heFSJ0gHbWpAbB/vI+GGvZ8obhAyTQq+2ZiGNwW6lNHsX//Z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" name="AutoShape 22" descr="data:image/jpeg;base64,/9j/4AAQSkZJRgABAQAAAQABAAD/2wCEAAkGBggGBQkIBwgKCQkKDRYODQwMDRoTFBAWHxwhIB8cHh4jJzIqIyUvJR4oKy8sNjM1ODg4LDY9QT4+QTw0ODEBCQoKDQsNGQ4OGTUkHiQ1NTU1NTU1NTU1NTU1NTU1NTU1NTU1NTA1NTU1NTU1NTQsNTA1NTU0NTQ1NS0rNTY1Kf/AABEIAEAAQAMBIgACEQEDEQH/xAAaAAACAwEBAAAAAAAAAAAAAAAEBQMGBwIA/8QAPRAAAQMCBAIFCAcJAQAAAAAAAQIDBAURAAYSIRMxFEFRYaEHIiMycZGxshVScnSBgsEmNTZTY5LC0fEk/8QAGgEAAgMBAQAAAAAAAAAAAAAABAYDBQcCAf/EAC0RAAEEAAMFBwUBAAAAAAAAAAEAAgMRBBIhBRNBUWExcXKRwdHwFCOhseEi/9oADAMBAAIRAxEAPwDTMwZlbhNyVGV0WJE8159IBWtex0IuCBa4ubHc2G97UVOeX5bpchtT2mx6qxUFKcPfoWSg+zCTNz8msNZfpjaj/wCpJkvEH1lmxJP5lk4s0LyYoNOCi6pLum43wHHeIGck1wrRTO+2ctaqyZezlIlx7Sozk1JHopMZASF25pWFEBtQ67kA9XZiDNWam3qa3GQl2K+uQ2lcaSgWkNqOkpC0kpPO5AO4FiLE4zSfVmMvUyp0iotSnZTjxWgNqKUrGwHnA3Gw32xzR8+w4NIRBmQpak8TVoCw6kDmCCo3G/V1YgMmJALct1YvievwKUMiJBukajOdRhUWKIktTbUdIaUkurBUEtklOkGwB5BXrAjbkMWCg57aywioRlMofYZdcfS00spUhBOrSkFOkkX3Gq9vdjMXVqXTuAWHdRk8RJsN29JG+/Pfl44Km1FJ+kHozT6xMUotNrbCQ0VbEk3N7C4Ht3xOd5m0+dn9Uf8AivnVa/K8qsWItIW3EeFkKKY8lSlKSs2BTqbSCe64OOmfKlFdltNpjIdbceSyotOqKkk8iApACha5Njy7dr4/GelFBeitr4bEdkLLqRYLQe4nbbBjUtheZEry646ChzS20locJB1ecQok3Bt2dm4Ax0HyZgDx6LzK2jSLpr3TkZdnJmdFSyFRHXQhKtCtrX1bb6fEYtGYczVrLjHEg1hielCCtSH46ALDqum25xm9OmmhpDMtkv0+a2nitjmDb1k9+LZR3ora48yLmKK2Iy9YU8kBwJtYpUk7bgkX2/2RCI8EHxzDsvKeB6HkR+UJK6TEljoT4uY69yZ1elUWsVBEx+qwkKWApSTITtcX7cBTsr0eRIjM0mRHnSpDnCQ01IRz0lVyd7CyT1YcZFzBF6PUkQ2G3YPSSWFaQBuBqttyKrke3A+YEtN5sy9UG2kNPLqARqSkAgFChbFa/aTGv3YGtX3aWj/pnZC+9FV5FLL4gOSI0iJCemLhuOcZO60hQsLb2uOe18dT8nMQZ8d+OpXR25DSF7ncKUEm/vwXVZKk0CvI5pp1fQ+kdgUUEnxOHdYQqRQpaWgS4WdaLc9Q3HiMDHHyOe3gL9AfVU+LlfFKwDsKewsiCPS5DTKr8QWwvy/5MHIcwPOL02Veww/h1quOU0SItG0NaNQXMkpav+VIUffbEuS85vZifnR5kVqK/EUmwacK0rQq9lbgdYOL/KautFY5HZc1aLJpVOanZYgagNXDFj+GKrPoklMN82CkNoJuRysMXFpX7OQPsD4Ygk70Ko/d1/KcMUsTXxZuKVopnsmy8E6yJT1QMqRXFbcVIV7xibNT2mZlxV+VUb+BwTSl8PKNMSP5KPlwqzao6aGv6lRaV44ytlvxhJ6/pP8AJph6CX1NClOZ7ibkrbRISO8J/wCYfUiYJtHiOX2eYHiMAy2dWdq0xbaVEcb/AB4aCP1wJkt8ryzFBuCyooI9htict+2D4T5tHslfaTba13IqalV6c9RDH6U7w0KUgp1diiCMO8myeiZ1YAsEzIimz3qQQoeBVio09XR65V4Z20SStI7ljV8cNoEvolUpUskjgTEJVb6q7oPzY0IkTYIOHIFOry2fZoeBrQKDa/hyB9kfDEMj9xVH7uv5Tj1PnQXKTGafnNejQPNTuQbddsdyZNM+jpLCJzRU82pIClW5jvwYZWbotvVZkIZN6HVpas0Qact04f0k/KMKc37U+nK+rJCvcCcEwa7TPoyM05KW5w20j0TKlAbdoGFma6tAmQGG4b+pbZccKVApUAG1G9jjMsPBL9QHlppPsr27otBTSop4XlCC+QW4hB79bTg/wGEmUhwGZ0W9+C7t8P0OGNUqsWXUpE9ha+FF6E6takKTb0i0k2I5WVhZAlRYuYZawtwsSCvhpQ0orWQ4o7JtfksYJEEhhAy65W+YJ91RYxhfEQEPVD0PPq1AWTLioX7VJJHwwTI1LhSm2/XCSpH2huPEYhzOsvVanzBDlx2WQUuLeYUkaSQOf44ZxW33heFSJ0gHbWpAbB/vI+GGvZ8obhAyTQq+2ZiGNwW6lNHsX//Z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2" name="AutoShape 24" descr="data:image/jpeg;base64,/9j/4AAQSkZJRgABAQAAAQABAAD/2wCEAAkGBggGBQkIBwgKCQkKDRYODQwMDRoTFBAWHxwhIB8cHh4jJzIqIyUvJR4oKy8sNjM1ODg4LDY9QT4+QTw0ODEBCQoKDQsNGQ4OGTUkHiQ1NTU1NTU1NTU1NTU1NTU1NTU1NTU1NTA1NTU1NTU1NTQsNTA1NTU0NTQ1NS0rNTY1Kf/AABEIAEAAQAMBIgACEQEDEQH/xAAaAAACAwEBAAAAAAAAAAAAAAAEBQMGBwIA/8QAPRAAAQMCBAIFCAcJAQAAAAAAAQIDBAURAAYSIRMxFEFRYaEHIiMycZGxshVScnSBgsEmNTZTY5LC0fEk/8QAGgEAAgMBAQAAAAAAAAAAAAAABAYDBQcCAf/EAC0RAAEEAAMFBwUBAAAAAAAAAAEAAgMRBBIhBRNBUWExcXKRwdHwFCOhseEi/9oADAMBAAIRAxEAPwDTMwZlbhNyVGV0WJE8159IBWtex0IuCBa4ubHc2G97UVOeX5bpchtT2mx6qxUFKcPfoWSg+zCTNz8msNZfpjaj/wCpJkvEH1lmxJP5lk4s0LyYoNOCi6pLum43wHHeIGck1wrRTO+2ctaqyZezlIlx7Sozk1JHopMZASF25pWFEBtQ67kA9XZiDNWam3qa3GQl2K+uQ2lcaSgWkNqOkpC0kpPO5AO4FiLE4zSfVmMvUyp0iotSnZTjxWgNqKUrGwHnA3Gw32xzR8+w4NIRBmQpak8TVoCw6kDmCCo3G/V1YgMmJALct1YvievwKUMiJBukajOdRhUWKIktTbUdIaUkurBUEtklOkGwB5BXrAjbkMWCg57aywioRlMofYZdcfS00spUhBOrSkFOkkX3Gq9vdjMXVqXTuAWHdRk8RJsN29JG+/Pfl44Km1FJ+kHozT6xMUotNrbCQ0VbEk3N7C4Ht3xOd5m0+dn9Uf8AivnVa/K8qsWItIW3EeFkKKY8lSlKSs2BTqbSCe64OOmfKlFdltNpjIdbceSyotOqKkk8iApACha5Njy7dr4/GelFBeitr4bEdkLLqRYLQe4nbbBjUtheZEry646ChzS20locJB1ecQok3Bt2dm4Ax0HyZgDx6LzK2jSLpr3TkZdnJmdFSyFRHXQhKtCtrX1bb6fEYtGYczVrLjHEg1hielCCtSH46ALDqum25xm9OmmhpDMtkv0+a2nitjmDb1k9+LZR3ora48yLmKK2Iy9YU8kBwJtYpUk7bgkX2/2RCI8EHxzDsvKeB6HkR+UJK6TEljoT4uY69yZ1elUWsVBEx+qwkKWApSTITtcX7cBTsr0eRIjM0mRHnSpDnCQ01IRz0lVyd7CyT1YcZFzBF6PUkQ2G3YPSSWFaQBuBqttyKrke3A+YEtN5sy9UG2kNPLqARqSkAgFChbFa/aTGv3YGtX3aWj/pnZC+9FV5FLL4gOSI0iJCemLhuOcZO60hQsLb2uOe18dT8nMQZ8d+OpXR25DSF7ncKUEm/vwXVZKk0CvI5pp1fQ+kdgUUEnxOHdYQqRQpaWgS4WdaLc9Q3HiMDHHyOe3gL9AfVU+LlfFKwDsKewsiCPS5DTKr8QWwvy/5MHIcwPOL02Veww/h1quOU0SItG0NaNQXMkpav+VIUffbEuS85vZifnR5kVqK/EUmwacK0rQq9lbgdYOL/KautFY5HZc1aLJpVOanZYgagNXDFj+GKrPoklMN82CkNoJuRysMXFpX7OQPsD4Ygk70Ko/d1/KcMUsTXxZuKVopnsmy8E6yJT1QMqRXFbcVIV7xibNT2mZlxV+VUb+BwTSl8PKNMSP5KPlwqzao6aGv6lRaV44ytlvxhJ6/pP8AJph6CX1NClOZ7ibkrbRISO8J/wCYfUiYJtHiOX2eYHiMAy2dWdq0xbaVEcb/AB4aCP1wJkt8ryzFBuCyooI9htict+2D4T5tHslfaTba13IqalV6c9RDH6U7w0KUgp1diiCMO8myeiZ1YAsEzIimz3qQQoeBVio09XR65V4Z20SStI7ljV8cNoEvolUpUskjgTEJVb6q7oPzY0IkTYIOHIFOry2fZoeBrQKDa/hyB9kfDEMj9xVH7uv5Tj1PnQXKTGafnNejQPNTuQbddsdyZNM+jpLCJzRU82pIClW5jvwYZWbotvVZkIZN6HVpas0Qact04f0k/KMKc37U+nK+rJCvcCcEwa7TPoyM05KW5w20j0TKlAbdoGFma6tAmQGG4b+pbZccKVApUAG1G9jjMsPBL9QHlppPsr27otBTSop4XlCC+QW4hB79bTg/wGEmUhwGZ0W9+C7t8P0OGNUqsWXUpE9ha+FF6E6takKTb0i0k2I5WVhZAlRYuYZawtwsSCvhpQ0orWQ4o7JtfksYJEEhhAy65W+YJ91RYxhfEQEPVD0PPq1AWTLioX7VJJHwwTI1LhSm2/XCSpH2huPEYhzOsvVanzBDlx2WQUuLeYUkaSQOf44ZxW33heFSJ0gHbWpAbB/vI+GGvZ8obhAyTQq+2ZiGNwW6lNHsX//Z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36" y="1772816"/>
            <a:ext cx="1528936" cy="1528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07" y="5414675"/>
            <a:ext cx="213360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857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2576"/>
            <a:ext cx="1907705" cy="6870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20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1.46558.0"/>
</version>
</file>

<file path=customXml/itemProps1.xml><?xml version="1.0" encoding="utf-8"?>
<ds:datastoreItem xmlns:ds="http://schemas.openxmlformats.org/officeDocument/2006/customXml" ds:itemID="{7D4029E1-E5A9-40BF-8776-4BC7CAED6AC4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Laura Antichi</dc:creator>
  <cp:lastModifiedBy>Laura Antichi</cp:lastModifiedBy>
  <cp:revision>1</cp:revision>
  <dcterms:created xsi:type="dcterms:W3CDTF">2012-02-24T16:02:09Z</dcterms:created>
  <dcterms:modified xsi:type="dcterms:W3CDTF">2012-02-24T17:47:39Z</dcterms:modified>
</cp:coreProperties>
</file>