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activeX/activeX1.xml" ContentType="application/vnd.ms-office.activeX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0160000" cy="7620000"/>
  <p:notesSz cx="6858000" cy="9144000"/>
  <p:embeddedFontLst>
    <p:embeddedFont>
      <p:font typeface="Calibri" pitchFamily="34" charset="0"/>
      <p:regular r:id="rId17"/>
      <p:bold r:id="rId18"/>
      <p:italic r:id="rId19"/>
      <p:boldItalic r:id="rId20"/>
    </p:embeddedFont>
  </p:embeddedFont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PropertyBag">
  <ax:ocxPr ax:name="_cx" ax:value="21167"/>
  <ax:ocxPr ax:name="_cy" ax:value="16933"/>
  <ax:ocxPr ax:name="FlashVars" ax:value=""/>
  <ax:ocxPr ax:name="Movie" ax:value="C:\Users\Laura\AppData\Local\Temp\SMART Technologies\SMART Notebook\NotebookCrashRecovery\Notebook2\playingvideos\video\videoplayer.swf"/>
  <ax:ocxPr ax:name="Src" ax:value="C:\Users\Laura\AppData\Local\Temp\SMART Technologies\SMART Notebook\NotebookCrashRecovery\Notebook2\playingvideos\video\videoplayer.swf"/>
  <ax:ocxPr ax:name="WMode" ax:value="Window"/>
  <ax:ocxPr ax:name="Play" ax:value="-1"/>
  <ax:ocxPr ax:name="Loop" ax:value="-1"/>
  <ax:ocxPr ax:name="Quality" ax:value="High"/>
  <ax:ocxPr ax:name="SAlign" ax:value=""/>
  <ax:ocxPr ax:name="Menu" ax:value="-1"/>
  <ax:ocxPr ax:name="Base" ax:value=""/>
  <ax:ocxPr ax:name="AllowScriptAccess" ax:value=""/>
  <ax:ocxPr ax:name="Scale" ax:value="ShowAll"/>
  <ax:ocxPr ax:name="DeviceFont" ax:value="0"/>
  <ax:ocxPr ax:name="EmbedMovie" ax:value="-1"/>
  <ax:ocxPr ax:name="BGColor" ax:value=""/>
  <ax:ocxPr ax:name="SWRemote" ax:value=""/>
  <ax:ocxPr ax:name="MovieData" ax:value=""/>
  <ax:ocxPr ax:name="SeamlessTabbing" ax:value="1"/>
  <ax:ocxPr ax:name="Profile" ax:value="0"/>
  <ax:ocxPr ax:name="ProfileAddress" ax:value=""/>
  <ax:ocxPr ax:name="ProfilePort" ax:value="0"/>
  <ax:ocxPr ax:name="AllowNetworking" ax:value="all"/>
  <ax:ocxPr ax:name="AllowFullScreen" ax:value="false"/>
</ax:ocx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62000" y="2367141"/>
            <a:ext cx="8636000" cy="1633361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4318000"/>
            <a:ext cx="7112000" cy="19473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DF8B-D33A-4AB1-8D24-DDFB1B749FB8}" type="datetimeFigureOut">
              <a:rPr lang="it-IT" smtClean="0"/>
              <a:t>30/01/2011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2F6-40D2-4317-B792-017708D4BA0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DF8B-D33A-4AB1-8D24-DDFB1B749FB8}" type="datetimeFigureOut">
              <a:rPr lang="it-IT" smtClean="0"/>
              <a:t>30/01/2011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2F6-40D2-4317-B792-017708D4BA0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366000" y="305155"/>
            <a:ext cx="2286000" cy="6501694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8001" y="305155"/>
            <a:ext cx="6688667" cy="6501694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DF8B-D33A-4AB1-8D24-DDFB1B749FB8}" type="datetimeFigureOut">
              <a:rPr lang="it-IT" smtClean="0"/>
              <a:t>30/01/2011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2F6-40D2-4317-B792-017708D4BA0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DF8B-D33A-4AB1-8D24-DDFB1B749FB8}" type="datetimeFigureOut">
              <a:rPr lang="it-IT" smtClean="0"/>
              <a:t>30/01/2011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2F6-40D2-4317-B792-017708D4BA0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2570" y="4896557"/>
            <a:ext cx="8636000" cy="151341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02570" y="3229682"/>
            <a:ext cx="8636000" cy="16668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DF8B-D33A-4AB1-8D24-DDFB1B749FB8}" type="datetimeFigureOut">
              <a:rPr lang="it-IT" smtClean="0"/>
              <a:t>30/01/2011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2F6-40D2-4317-B792-017708D4BA0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08000" y="1778002"/>
            <a:ext cx="4487333" cy="50288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64667" y="1778002"/>
            <a:ext cx="4487333" cy="50288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DF8B-D33A-4AB1-8D24-DDFB1B749FB8}" type="datetimeFigureOut">
              <a:rPr lang="it-IT" smtClean="0"/>
              <a:t>30/01/2011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2F6-40D2-4317-B792-017708D4BA0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08000" y="1705681"/>
            <a:ext cx="4489098" cy="71084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8000" y="2416528"/>
            <a:ext cx="4489098" cy="43903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161141" y="1705681"/>
            <a:ext cx="4490861" cy="71084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161141" y="2416528"/>
            <a:ext cx="4490861" cy="43903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DF8B-D33A-4AB1-8D24-DDFB1B749FB8}" type="datetimeFigureOut">
              <a:rPr lang="it-IT" smtClean="0"/>
              <a:t>30/01/2011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2F6-40D2-4317-B792-017708D4BA0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DF8B-D33A-4AB1-8D24-DDFB1B749FB8}" type="datetimeFigureOut">
              <a:rPr lang="it-IT" smtClean="0"/>
              <a:t>30/01/2011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2F6-40D2-4317-B792-017708D4BA0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DF8B-D33A-4AB1-8D24-DDFB1B749FB8}" type="datetimeFigureOut">
              <a:rPr lang="it-IT" smtClean="0"/>
              <a:t>30/01/2011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2F6-40D2-4317-B792-017708D4BA0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8001" y="303389"/>
            <a:ext cx="3342570" cy="129116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72278" y="303391"/>
            <a:ext cx="5679722" cy="650345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08001" y="1594557"/>
            <a:ext cx="3342570" cy="52122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DF8B-D33A-4AB1-8D24-DDFB1B749FB8}" type="datetimeFigureOut">
              <a:rPr lang="it-IT" smtClean="0"/>
              <a:t>30/01/2011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2F6-40D2-4317-B792-017708D4BA0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91431" y="5334000"/>
            <a:ext cx="6096000" cy="62970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991431" y="680861"/>
            <a:ext cx="6096000" cy="457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991431" y="5963709"/>
            <a:ext cx="6096000" cy="89429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DF8B-D33A-4AB1-8D24-DDFB1B749FB8}" type="datetimeFigureOut">
              <a:rPr lang="it-IT" smtClean="0"/>
              <a:t>30/01/2011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2F6-40D2-4317-B792-017708D4BA0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508000" y="305153"/>
            <a:ext cx="9144000" cy="127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08000" y="1778002"/>
            <a:ext cx="9144000" cy="50288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508001" y="7062613"/>
            <a:ext cx="2370667" cy="4056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EDF8B-D33A-4AB1-8D24-DDFB1B749FB8}" type="datetimeFigureOut">
              <a:rPr lang="it-IT" smtClean="0"/>
              <a:t>30/01/2011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471335" y="7062613"/>
            <a:ext cx="3217333" cy="4056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281334" y="7062613"/>
            <a:ext cx="2370667" cy="4056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592F6-40D2-4317-B792-017708D4BA01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hyperlink" Target="http://www.youtube.com/user/associazioneasia#p/search/0/-YYvxieguYQ" TargetMode="Externa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17500" y="1054100"/>
            <a:ext cx="7772400" cy="175432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5400" b="1" smtClean="0">
                <a:solidFill>
                  <a:srgbClr val="000000"/>
                </a:solidFill>
                <a:latin typeface="Times New Roman - 72"/>
              </a:rPr>
              <a:t>EDUCAZIONE A SPARTA</a:t>
            </a:r>
            <a:endParaRPr lang="it-IT" sz="5400" b="1">
              <a:solidFill>
                <a:srgbClr val="000000"/>
              </a:solidFill>
              <a:latin typeface="Times New Roman - 72"/>
            </a:endParaRPr>
          </a:p>
        </p:txBody>
      </p:sp>
      <p:grpSp>
        <p:nvGrpSpPr>
          <p:cNvPr id="59" name="Gruppo 58"/>
          <p:cNvGrpSpPr/>
          <p:nvPr/>
        </p:nvGrpSpPr>
        <p:grpSpPr>
          <a:xfrm>
            <a:off x="5360670" y="2414270"/>
            <a:ext cx="3268981" cy="3268981"/>
            <a:chOff x="5360670" y="2414270"/>
            <a:chExt cx="3268981" cy="3268981"/>
          </a:xfrm>
        </p:grpSpPr>
        <p:sp>
          <p:nvSpPr>
            <p:cNvPr id="3" name="Figura a mano libera 2"/>
            <p:cNvSpPr/>
            <p:nvPr/>
          </p:nvSpPr>
          <p:spPr>
            <a:xfrm>
              <a:off x="5523229" y="4083050"/>
              <a:ext cx="1451612" cy="660401"/>
            </a:xfrm>
            <a:custGeom>
              <a:avLst/>
              <a:gdLst/>
              <a:ahLst/>
              <a:cxnLst/>
              <a:rect l="0" t="0" r="0" b="0"/>
              <a:pathLst>
                <a:path w="1451612" h="660401">
                  <a:moveTo>
                    <a:pt x="0" y="660400"/>
                  </a:moveTo>
                  <a:lnTo>
                    <a:pt x="85091" y="600709"/>
                  </a:lnTo>
                  <a:lnTo>
                    <a:pt x="170180" y="535940"/>
                  </a:lnTo>
                  <a:lnTo>
                    <a:pt x="344171" y="408940"/>
                  </a:lnTo>
                  <a:lnTo>
                    <a:pt x="429261" y="349250"/>
                  </a:lnTo>
                  <a:lnTo>
                    <a:pt x="518161" y="289559"/>
                  </a:lnTo>
                  <a:lnTo>
                    <a:pt x="561341" y="264159"/>
                  </a:lnTo>
                  <a:lnTo>
                    <a:pt x="608330" y="238759"/>
                  </a:lnTo>
                  <a:lnTo>
                    <a:pt x="655321" y="213359"/>
                  </a:lnTo>
                  <a:lnTo>
                    <a:pt x="702311" y="191770"/>
                  </a:lnTo>
                  <a:lnTo>
                    <a:pt x="748030" y="170179"/>
                  </a:lnTo>
                  <a:lnTo>
                    <a:pt x="791211" y="153670"/>
                  </a:lnTo>
                  <a:lnTo>
                    <a:pt x="885191" y="123190"/>
                  </a:lnTo>
                  <a:lnTo>
                    <a:pt x="977900" y="102870"/>
                  </a:lnTo>
                  <a:lnTo>
                    <a:pt x="1071880" y="81279"/>
                  </a:lnTo>
                  <a:lnTo>
                    <a:pt x="1263651" y="43179"/>
                  </a:lnTo>
                  <a:lnTo>
                    <a:pt x="1357630" y="21590"/>
                  </a:lnTo>
                  <a:lnTo>
                    <a:pt x="1451611" y="0"/>
                  </a:lnTo>
                </a:path>
              </a:pathLst>
            </a:custGeom>
            <a:ln w="297814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" name="Figura a mano libera 3"/>
            <p:cNvSpPr/>
            <p:nvPr/>
          </p:nvSpPr>
          <p:spPr>
            <a:xfrm>
              <a:off x="6024879" y="2734310"/>
              <a:ext cx="988062" cy="1370331"/>
            </a:xfrm>
            <a:custGeom>
              <a:avLst/>
              <a:gdLst/>
              <a:ahLst/>
              <a:cxnLst/>
              <a:rect l="0" t="0" r="0" b="0"/>
              <a:pathLst>
                <a:path w="988062" h="1370331">
                  <a:moveTo>
                    <a:pt x="0" y="0"/>
                  </a:moveTo>
                  <a:lnTo>
                    <a:pt x="101600" y="58419"/>
                  </a:lnTo>
                  <a:lnTo>
                    <a:pt x="208280" y="114300"/>
                  </a:lnTo>
                  <a:lnTo>
                    <a:pt x="314961" y="173990"/>
                  </a:lnTo>
                  <a:lnTo>
                    <a:pt x="365761" y="203200"/>
                  </a:lnTo>
                  <a:lnTo>
                    <a:pt x="417830" y="237490"/>
                  </a:lnTo>
                  <a:lnTo>
                    <a:pt x="485140" y="280669"/>
                  </a:lnTo>
                  <a:lnTo>
                    <a:pt x="561340" y="322579"/>
                  </a:lnTo>
                  <a:lnTo>
                    <a:pt x="633730" y="365760"/>
                  </a:lnTo>
                  <a:lnTo>
                    <a:pt x="711201" y="412750"/>
                  </a:lnTo>
                  <a:lnTo>
                    <a:pt x="745490" y="433069"/>
                  </a:lnTo>
                  <a:lnTo>
                    <a:pt x="778511" y="459740"/>
                  </a:lnTo>
                  <a:lnTo>
                    <a:pt x="812801" y="485140"/>
                  </a:lnTo>
                  <a:lnTo>
                    <a:pt x="843280" y="510540"/>
                  </a:lnTo>
                  <a:lnTo>
                    <a:pt x="868680" y="539749"/>
                  </a:lnTo>
                  <a:lnTo>
                    <a:pt x="894080" y="574040"/>
                  </a:lnTo>
                  <a:lnTo>
                    <a:pt x="919480" y="604519"/>
                  </a:lnTo>
                  <a:lnTo>
                    <a:pt x="941071" y="642619"/>
                  </a:lnTo>
                  <a:lnTo>
                    <a:pt x="957580" y="684530"/>
                  </a:lnTo>
                  <a:lnTo>
                    <a:pt x="970280" y="727710"/>
                  </a:lnTo>
                  <a:lnTo>
                    <a:pt x="979171" y="769619"/>
                  </a:lnTo>
                  <a:lnTo>
                    <a:pt x="982980" y="812799"/>
                  </a:lnTo>
                  <a:lnTo>
                    <a:pt x="988061" y="859790"/>
                  </a:lnTo>
                  <a:lnTo>
                    <a:pt x="988061" y="901699"/>
                  </a:lnTo>
                  <a:lnTo>
                    <a:pt x="982980" y="948690"/>
                  </a:lnTo>
                  <a:lnTo>
                    <a:pt x="979171" y="995680"/>
                  </a:lnTo>
                  <a:lnTo>
                    <a:pt x="966471" y="1089660"/>
                  </a:lnTo>
                  <a:lnTo>
                    <a:pt x="953771" y="1182369"/>
                  </a:lnTo>
                  <a:lnTo>
                    <a:pt x="944880" y="1276349"/>
                  </a:lnTo>
                  <a:lnTo>
                    <a:pt x="941071" y="1323340"/>
                  </a:lnTo>
                  <a:lnTo>
                    <a:pt x="941071" y="1370330"/>
                  </a:lnTo>
                </a:path>
              </a:pathLst>
            </a:custGeom>
            <a:ln w="297814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" name="Figura a mano libera 4"/>
            <p:cNvSpPr/>
            <p:nvPr/>
          </p:nvSpPr>
          <p:spPr>
            <a:xfrm>
              <a:off x="6974840" y="2562860"/>
              <a:ext cx="735330" cy="834391"/>
            </a:xfrm>
            <a:custGeom>
              <a:avLst/>
              <a:gdLst/>
              <a:ahLst/>
              <a:cxnLst/>
              <a:rect l="0" t="0" r="0" b="0"/>
              <a:pathLst>
                <a:path w="735330" h="834391">
                  <a:moveTo>
                    <a:pt x="735329" y="0"/>
                  </a:moveTo>
                  <a:lnTo>
                    <a:pt x="689610" y="34290"/>
                  </a:lnTo>
                  <a:lnTo>
                    <a:pt x="637540" y="68579"/>
                  </a:lnTo>
                  <a:lnTo>
                    <a:pt x="535940" y="132079"/>
                  </a:lnTo>
                  <a:lnTo>
                    <a:pt x="488950" y="166369"/>
                  </a:lnTo>
                  <a:lnTo>
                    <a:pt x="438150" y="200660"/>
                  </a:lnTo>
                  <a:lnTo>
                    <a:pt x="394969" y="238760"/>
                  </a:lnTo>
                  <a:lnTo>
                    <a:pt x="353060" y="276860"/>
                  </a:lnTo>
                  <a:lnTo>
                    <a:pt x="322579" y="311150"/>
                  </a:lnTo>
                  <a:lnTo>
                    <a:pt x="297179" y="341629"/>
                  </a:lnTo>
                  <a:lnTo>
                    <a:pt x="250190" y="408940"/>
                  </a:lnTo>
                  <a:lnTo>
                    <a:pt x="208279" y="477519"/>
                  </a:lnTo>
                  <a:lnTo>
                    <a:pt x="165100" y="546100"/>
                  </a:lnTo>
                  <a:lnTo>
                    <a:pt x="85090" y="689610"/>
                  </a:lnTo>
                  <a:lnTo>
                    <a:pt x="41910" y="761999"/>
                  </a:lnTo>
                  <a:lnTo>
                    <a:pt x="0" y="834390"/>
                  </a:lnTo>
                </a:path>
              </a:pathLst>
            </a:custGeom>
            <a:ln w="42544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" name="Figura a mano libera 5"/>
            <p:cNvSpPr/>
            <p:nvPr/>
          </p:nvSpPr>
          <p:spPr>
            <a:xfrm>
              <a:off x="6974840" y="3568700"/>
              <a:ext cx="1591311" cy="497841"/>
            </a:xfrm>
            <a:custGeom>
              <a:avLst/>
              <a:gdLst/>
              <a:ahLst/>
              <a:cxnLst/>
              <a:rect l="0" t="0" r="0" b="0"/>
              <a:pathLst>
                <a:path w="1591311" h="497841">
                  <a:moveTo>
                    <a:pt x="1591310" y="0"/>
                  </a:moveTo>
                  <a:lnTo>
                    <a:pt x="1522729" y="54609"/>
                  </a:lnTo>
                  <a:lnTo>
                    <a:pt x="1459229" y="114300"/>
                  </a:lnTo>
                  <a:lnTo>
                    <a:pt x="1391919" y="177800"/>
                  </a:lnTo>
                  <a:lnTo>
                    <a:pt x="1327150" y="237490"/>
                  </a:lnTo>
                  <a:lnTo>
                    <a:pt x="1259840" y="293370"/>
                  </a:lnTo>
                  <a:lnTo>
                    <a:pt x="1225550" y="318770"/>
                  </a:lnTo>
                  <a:lnTo>
                    <a:pt x="1191260" y="344170"/>
                  </a:lnTo>
                  <a:lnTo>
                    <a:pt x="1153160" y="369570"/>
                  </a:lnTo>
                  <a:lnTo>
                    <a:pt x="1115060" y="391159"/>
                  </a:lnTo>
                  <a:lnTo>
                    <a:pt x="1076960" y="412750"/>
                  </a:lnTo>
                  <a:lnTo>
                    <a:pt x="1037590" y="429259"/>
                  </a:lnTo>
                  <a:lnTo>
                    <a:pt x="974090" y="445770"/>
                  </a:lnTo>
                  <a:lnTo>
                    <a:pt x="914400" y="463550"/>
                  </a:lnTo>
                  <a:lnTo>
                    <a:pt x="850900" y="476250"/>
                  </a:lnTo>
                  <a:lnTo>
                    <a:pt x="787400" y="485140"/>
                  </a:lnTo>
                  <a:lnTo>
                    <a:pt x="722629" y="492759"/>
                  </a:lnTo>
                  <a:lnTo>
                    <a:pt x="655319" y="497840"/>
                  </a:lnTo>
                  <a:lnTo>
                    <a:pt x="590550" y="497840"/>
                  </a:lnTo>
                  <a:lnTo>
                    <a:pt x="527050" y="497840"/>
                  </a:lnTo>
                  <a:lnTo>
                    <a:pt x="394969" y="492759"/>
                  </a:lnTo>
                  <a:lnTo>
                    <a:pt x="262890" y="488950"/>
                  </a:lnTo>
                  <a:lnTo>
                    <a:pt x="130810" y="488950"/>
                  </a:lnTo>
                  <a:lnTo>
                    <a:pt x="63500" y="488950"/>
                  </a:lnTo>
                  <a:lnTo>
                    <a:pt x="0" y="492759"/>
                  </a:lnTo>
                </a:path>
              </a:pathLst>
            </a:custGeom>
            <a:ln w="297814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" name="Figura a mano libera 6"/>
            <p:cNvSpPr/>
            <p:nvPr/>
          </p:nvSpPr>
          <p:spPr>
            <a:xfrm>
              <a:off x="6685280" y="4095750"/>
              <a:ext cx="394971" cy="1567180"/>
            </a:xfrm>
            <a:custGeom>
              <a:avLst/>
              <a:gdLst/>
              <a:ahLst/>
              <a:cxnLst/>
              <a:rect l="0" t="0" r="0" b="0"/>
              <a:pathLst>
                <a:path w="394971" h="1567180">
                  <a:moveTo>
                    <a:pt x="54610" y="1567179"/>
                  </a:moveTo>
                  <a:lnTo>
                    <a:pt x="45720" y="1520190"/>
                  </a:lnTo>
                  <a:lnTo>
                    <a:pt x="38100" y="1469390"/>
                  </a:lnTo>
                  <a:lnTo>
                    <a:pt x="12700" y="1375409"/>
                  </a:lnTo>
                  <a:lnTo>
                    <a:pt x="3810" y="1324609"/>
                  </a:lnTo>
                  <a:lnTo>
                    <a:pt x="0" y="1277620"/>
                  </a:lnTo>
                  <a:lnTo>
                    <a:pt x="3810" y="1230629"/>
                  </a:lnTo>
                  <a:lnTo>
                    <a:pt x="3810" y="1205229"/>
                  </a:lnTo>
                  <a:lnTo>
                    <a:pt x="12700" y="1183640"/>
                  </a:lnTo>
                  <a:lnTo>
                    <a:pt x="25400" y="1149350"/>
                  </a:lnTo>
                  <a:lnTo>
                    <a:pt x="41910" y="1120140"/>
                  </a:lnTo>
                  <a:lnTo>
                    <a:pt x="59689" y="1089659"/>
                  </a:lnTo>
                  <a:lnTo>
                    <a:pt x="85089" y="1060450"/>
                  </a:lnTo>
                  <a:lnTo>
                    <a:pt x="110489" y="1035050"/>
                  </a:lnTo>
                  <a:lnTo>
                    <a:pt x="135889" y="1009650"/>
                  </a:lnTo>
                  <a:lnTo>
                    <a:pt x="195579" y="957579"/>
                  </a:lnTo>
                  <a:lnTo>
                    <a:pt x="250189" y="906779"/>
                  </a:lnTo>
                  <a:lnTo>
                    <a:pt x="275589" y="881379"/>
                  </a:lnTo>
                  <a:lnTo>
                    <a:pt x="302260" y="855979"/>
                  </a:lnTo>
                  <a:lnTo>
                    <a:pt x="327660" y="825500"/>
                  </a:lnTo>
                  <a:lnTo>
                    <a:pt x="344170" y="800100"/>
                  </a:lnTo>
                  <a:lnTo>
                    <a:pt x="360679" y="765809"/>
                  </a:lnTo>
                  <a:lnTo>
                    <a:pt x="374650" y="732790"/>
                  </a:lnTo>
                  <a:lnTo>
                    <a:pt x="387350" y="689609"/>
                  </a:lnTo>
                  <a:lnTo>
                    <a:pt x="391160" y="647700"/>
                  </a:lnTo>
                  <a:lnTo>
                    <a:pt x="394970" y="600709"/>
                  </a:lnTo>
                  <a:lnTo>
                    <a:pt x="391160" y="553720"/>
                  </a:lnTo>
                  <a:lnTo>
                    <a:pt x="387350" y="506729"/>
                  </a:lnTo>
                  <a:lnTo>
                    <a:pt x="382270" y="463550"/>
                  </a:lnTo>
                  <a:lnTo>
                    <a:pt x="360679" y="370840"/>
                  </a:lnTo>
                  <a:lnTo>
                    <a:pt x="340360" y="276859"/>
                  </a:lnTo>
                  <a:lnTo>
                    <a:pt x="314960" y="182879"/>
                  </a:lnTo>
                  <a:lnTo>
                    <a:pt x="293370" y="90170"/>
                  </a:lnTo>
                  <a:lnTo>
                    <a:pt x="284479" y="46990"/>
                  </a:lnTo>
                  <a:lnTo>
                    <a:pt x="275589" y="0"/>
                  </a:lnTo>
                </a:path>
              </a:pathLst>
            </a:custGeom>
            <a:ln w="297814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" name="Figura a mano libera 7"/>
            <p:cNvSpPr/>
            <p:nvPr/>
          </p:nvSpPr>
          <p:spPr>
            <a:xfrm>
              <a:off x="7072630" y="4466590"/>
              <a:ext cx="1004571" cy="791211"/>
            </a:xfrm>
            <a:custGeom>
              <a:avLst/>
              <a:gdLst/>
              <a:ahLst/>
              <a:cxnLst/>
              <a:rect l="0" t="0" r="0" b="0"/>
              <a:pathLst>
                <a:path w="1004571" h="791211">
                  <a:moveTo>
                    <a:pt x="1004570" y="791210"/>
                  </a:moveTo>
                  <a:lnTo>
                    <a:pt x="982979" y="769619"/>
                  </a:lnTo>
                  <a:lnTo>
                    <a:pt x="961389" y="744219"/>
                  </a:lnTo>
                  <a:lnTo>
                    <a:pt x="923289" y="697230"/>
                  </a:lnTo>
                  <a:lnTo>
                    <a:pt x="901700" y="676910"/>
                  </a:lnTo>
                  <a:lnTo>
                    <a:pt x="880110" y="655319"/>
                  </a:lnTo>
                  <a:lnTo>
                    <a:pt x="854710" y="633730"/>
                  </a:lnTo>
                  <a:lnTo>
                    <a:pt x="829310" y="621030"/>
                  </a:lnTo>
                  <a:lnTo>
                    <a:pt x="807720" y="608330"/>
                  </a:lnTo>
                  <a:lnTo>
                    <a:pt x="782320" y="599439"/>
                  </a:lnTo>
                  <a:lnTo>
                    <a:pt x="756920" y="591819"/>
                  </a:lnTo>
                  <a:lnTo>
                    <a:pt x="731520" y="582930"/>
                  </a:lnTo>
                  <a:lnTo>
                    <a:pt x="676910" y="574039"/>
                  </a:lnTo>
                  <a:lnTo>
                    <a:pt x="621029" y="570230"/>
                  </a:lnTo>
                  <a:lnTo>
                    <a:pt x="565150" y="561339"/>
                  </a:lnTo>
                  <a:lnTo>
                    <a:pt x="514350" y="553719"/>
                  </a:lnTo>
                  <a:lnTo>
                    <a:pt x="488950" y="544830"/>
                  </a:lnTo>
                  <a:lnTo>
                    <a:pt x="463550" y="535939"/>
                  </a:lnTo>
                  <a:lnTo>
                    <a:pt x="438150" y="527050"/>
                  </a:lnTo>
                  <a:lnTo>
                    <a:pt x="416560" y="514350"/>
                  </a:lnTo>
                  <a:lnTo>
                    <a:pt x="382270" y="488950"/>
                  </a:lnTo>
                  <a:lnTo>
                    <a:pt x="347979" y="463550"/>
                  </a:lnTo>
                  <a:lnTo>
                    <a:pt x="318770" y="438150"/>
                  </a:lnTo>
                  <a:lnTo>
                    <a:pt x="289560" y="408939"/>
                  </a:lnTo>
                  <a:lnTo>
                    <a:pt x="262889" y="374650"/>
                  </a:lnTo>
                  <a:lnTo>
                    <a:pt x="237489" y="344169"/>
                  </a:lnTo>
                  <a:lnTo>
                    <a:pt x="186689" y="276860"/>
                  </a:lnTo>
                  <a:lnTo>
                    <a:pt x="139700" y="208280"/>
                  </a:lnTo>
                  <a:lnTo>
                    <a:pt x="97789" y="135889"/>
                  </a:lnTo>
                  <a:lnTo>
                    <a:pt x="45720" y="67310"/>
                  </a:lnTo>
                  <a:lnTo>
                    <a:pt x="0" y="0"/>
                  </a:lnTo>
                </a:path>
              </a:pathLst>
            </a:custGeom>
            <a:ln w="127634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" name="Figura a mano libera 8"/>
            <p:cNvSpPr/>
            <p:nvPr/>
          </p:nvSpPr>
          <p:spPr>
            <a:xfrm>
              <a:off x="7552690" y="3078479"/>
              <a:ext cx="767080" cy="982981"/>
            </a:xfrm>
            <a:custGeom>
              <a:avLst/>
              <a:gdLst/>
              <a:ahLst/>
              <a:cxnLst/>
              <a:rect l="0" t="0" r="0" b="0"/>
              <a:pathLst>
                <a:path w="767080" h="982981">
                  <a:moveTo>
                    <a:pt x="767079" y="0"/>
                  </a:moveTo>
                  <a:lnTo>
                    <a:pt x="762000" y="25400"/>
                  </a:lnTo>
                  <a:lnTo>
                    <a:pt x="754379" y="55881"/>
                  </a:lnTo>
                  <a:lnTo>
                    <a:pt x="745490" y="110491"/>
                  </a:lnTo>
                  <a:lnTo>
                    <a:pt x="736600" y="135891"/>
                  </a:lnTo>
                  <a:lnTo>
                    <a:pt x="728979" y="161291"/>
                  </a:lnTo>
                  <a:lnTo>
                    <a:pt x="720090" y="187961"/>
                  </a:lnTo>
                  <a:lnTo>
                    <a:pt x="702310" y="213361"/>
                  </a:lnTo>
                  <a:lnTo>
                    <a:pt x="685800" y="238761"/>
                  </a:lnTo>
                  <a:lnTo>
                    <a:pt x="664210" y="260350"/>
                  </a:lnTo>
                  <a:lnTo>
                    <a:pt x="638810" y="280671"/>
                  </a:lnTo>
                  <a:lnTo>
                    <a:pt x="617219" y="298450"/>
                  </a:lnTo>
                  <a:lnTo>
                    <a:pt x="591819" y="318771"/>
                  </a:lnTo>
                  <a:lnTo>
                    <a:pt x="562610" y="336550"/>
                  </a:lnTo>
                  <a:lnTo>
                    <a:pt x="506729" y="365761"/>
                  </a:lnTo>
                  <a:lnTo>
                    <a:pt x="452119" y="400050"/>
                  </a:lnTo>
                  <a:lnTo>
                    <a:pt x="396240" y="430530"/>
                  </a:lnTo>
                  <a:lnTo>
                    <a:pt x="370840" y="450850"/>
                  </a:lnTo>
                  <a:lnTo>
                    <a:pt x="345440" y="468630"/>
                  </a:lnTo>
                  <a:lnTo>
                    <a:pt x="320040" y="490221"/>
                  </a:lnTo>
                  <a:lnTo>
                    <a:pt x="298450" y="510541"/>
                  </a:lnTo>
                  <a:lnTo>
                    <a:pt x="273050" y="535941"/>
                  </a:lnTo>
                  <a:lnTo>
                    <a:pt x="251460" y="566421"/>
                  </a:lnTo>
                  <a:lnTo>
                    <a:pt x="213360" y="621030"/>
                  </a:lnTo>
                  <a:lnTo>
                    <a:pt x="175260" y="676911"/>
                  </a:lnTo>
                  <a:lnTo>
                    <a:pt x="137160" y="740411"/>
                  </a:lnTo>
                  <a:lnTo>
                    <a:pt x="68579" y="859791"/>
                  </a:lnTo>
                  <a:lnTo>
                    <a:pt x="34290" y="923291"/>
                  </a:lnTo>
                  <a:lnTo>
                    <a:pt x="0" y="982980"/>
                  </a:lnTo>
                </a:path>
              </a:pathLst>
            </a:custGeom>
            <a:ln w="42544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0" name="Figura a mano libera 9"/>
            <p:cNvSpPr/>
            <p:nvPr/>
          </p:nvSpPr>
          <p:spPr>
            <a:xfrm>
              <a:off x="7004050" y="2797810"/>
              <a:ext cx="1060451" cy="838200"/>
            </a:xfrm>
            <a:custGeom>
              <a:avLst/>
              <a:gdLst/>
              <a:ahLst/>
              <a:cxnLst/>
              <a:rect l="0" t="0" r="0" b="0"/>
              <a:pathLst>
                <a:path w="1060451" h="838200">
                  <a:moveTo>
                    <a:pt x="1060450" y="0"/>
                  </a:moveTo>
                  <a:lnTo>
                    <a:pt x="1029969" y="50800"/>
                  </a:lnTo>
                  <a:lnTo>
                    <a:pt x="1004569" y="101600"/>
                  </a:lnTo>
                  <a:lnTo>
                    <a:pt x="948690" y="204469"/>
                  </a:lnTo>
                  <a:lnTo>
                    <a:pt x="919480" y="251460"/>
                  </a:lnTo>
                  <a:lnTo>
                    <a:pt x="890269" y="302260"/>
                  </a:lnTo>
                  <a:lnTo>
                    <a:pt x="855980" y="344169"/>
                  </a:lnTo>
                  <a:lnTo>
                    <a:pt x="834390" y="365760"/>
                  </a:lnTo>
                  <a:lnTo>
                    <a:pt x="812800" y="387350"/>
                  </a:lnTo>
                  <a:lnTo>
                    <a:pt x="770890" y="425450"/>
                  </a:lnTo>
                  <a:lnTo>
                    <a:pt x="723900" y="459740"/>
                  </a:lnTo>
                  <a:lnTo>
                    <a:pt x="676909" y="494030"/>
                  </a:lnTo>
                  <a:lnTo>
                    <a:pt x="629919" y="527049"/>
                  </a:lnTo>
                  <a:lnTo>
                    <a:pt x="579119" y="557530"/>
                  </a:lnTo>
                  <a:lnTo>
                    <a:pt x="528319" y="582930"/>
                  </a:lnTo>
                  <a:lnTo>
                    <a:pt x="425450" y="633730"/>
                  </a:lnTo>
                  <a:lnTo>
                    <a:pt x="318769" y="684530"/>
                  </a:lnTo>
                  <a:lnTo>
                    <a:pt x="213359" y="736599"/>
                  </a:lnTo>
                  <a:lnTo>
                    <a:pt x="106680" y="783590"/>
                  </a:lnTo>
                  <a:lnTo>
                    <a:pt x="0" y="838199"/>
                  </a:lnTo>
                </a:path>
              </a:pathLst>
            </a:custGeom>
            <a:ln w="127634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1" name="Figura a mano libera 10"/>
            <p:cNvSpPr/>
            <p:nvPr/>
          </p:nvSpPr>
          <p:spPr>
            <a:xfrm>
              <a:off x="5659120" y="3078479"/>
              <a:ext cx="1336040" cy="745492"/>
            </a:xfrm>
            <a:custGeom>
              <a:avLst/>
              <a:gdLst/>
              <a:ahLst/>
              <a:cxnLst/>
              <a:rect l="0" t="0" r="0" b="0"/>
              <a:pathLst>
                <a:path w="1336040" h="745492">
                  <a:moveTo>
                    <a:pt x="0" y="0"/>
                  </a:moveTo>
                  <a:lnTo>
                    <a:pt x="41909" y="3810"/>
                  </a:lnTo>
                  <a:lnTo>
                    <a:pt x="80009" y="8891"/>
                  </a:lnTo>
                  <a:lnTo>
                    <a:pt x="166370" y="12700"/>
                  </a:lnTo>
                  <a:lnTo>
                    <a:pt x="204470" y="21591"/>
                  </a:lnTo>
                  <a:lnTo>
                    <a:pt x="242570" y="30481"/>
                  </a:lnTo>
                  <a:lnTo>
                    <a:pt x="259080" y="34291"/>
                  </a:lnTo>
                  <a:lnTo>
                    <a:pt x="276859" y="43181"/>
                  </a:lnTo>
                  <a:lnTo>
                    <a:pt x="293370" y="50800"/>
                  </a:lnTo>
                  <a:lnTo>
                    <a:pt x="309880" y="63500"/>
                  </a:lnTo>
                  <a:lnTo>
                    <a:pt x="327659" y="76200"/>
                  </a:lnTo>
                  <a:lnTo>
                    <a:pt x="340359" y="93981"/>
                  </a:lnTo>
                  <a:lnTo>
                    <a:pt x="353059" y="110491"/>
                  </a:lnTo>
                  <a:lnTo>
                    <a:pt x="361950" y="132081"/>
                  </a:lnTo>
                  <a:lnTo>
                    <a:pt x="369570" y="153671"/>
                  </a:lnTo>
                  <a:lnTo>
                    <a:pt x="378459" y="173991"/>
                  </a:lnTo>
                  <a:lnTo>
                    <a:pt x="387350" y="220980"/>
                  </a:lnTo>
                  <a:lnTo>
                    <a:pt x="400050" y="264161"/>
                  </a:lnTo>
                  <a:lnTo>
                    <a:pt x="412750" y="311150"/>
                  </a:lnTo>
                  <a:lnTo>
                    <a:pt x="421639" y="327661"/>
                  </a:lnTo>
                  <a:lnTo>
                    <a:pt x="434339" y="349250"/>
                  </a:lnTo>
                  <a:lnTo>
                    <a:pt x="447039" y="365761"/>
                  </a:lnTo>
                  <a:lnTo>
                    <a:pt x="459739" y="383541"/>
                  </a:lnTo>
                  <a:lnTo>
                    <a:pt x="506730" y="421641"/>
                  </a:lnTo>
                  <a:lnTo>
                    <a:pt x="553720" y="455930"/>
                  </a:lnTo>
                  <a:lnTo>
                    <a:pt x="599439" y="490221"/>
                  </a:lnTo>
                  <a:lnTo>
                    <a:pt x="651509" y="515621"/>
                  </a:lnTo>
                  <a:lnTo>
                    <a:pt x="706120" y="541021"/>
                  </a:lnTo>
                  <a:lnTo>
                    <a:pt x="762000" y="561341"/>
                  </a:lnTo>
                  <a:lnTo>
                    <a:pt x="816609" y="582930"/>
                  </a:lnTo>
                  <a:lnTo>
                    <a:pt x="872489" y="600711"/>
                  </a:lnTo>
                  <a:lnTo>
                    <a:pt x="991870" y="633730"/>
                  </a:lnTo>
                  <a:lnTo>
                    <a:pt x="1111249" y="668021"/>
                  </a:lnTo>
                  <a:lnTo>
                    <a:pt x="1225549" y="706121"/>
                  </a:lnTo>
                  <a:lnTo>
                    <a:pt x="1281430" y="723900"/>
                  </a:lnTo>
                  <a:lnTo>
                    <a:pt x="1336039" y="745491"/>
                  </a:lnTo>
                </a:path>
              </a:pathLst>
            </a:custGeom>
            <a:ln w="127634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2" name="Figura a mano libera 11"/>
            <p:cNvSpPr/>
            <p:nvPr/>
          </p:nvSpPr>
          <p:spPr>
            <a:xfrm>
              <a:off x="5360670" y="3956050"/>
              <a:ext cx="1209040" cy="237491"/>
            </a:xfrm>
            <a:custGeom>
              <a:avLst/>
              <a:gdLst/>
              <a:ahLst/>
              <a:cxnLst/>
              <a:rect l="0" t="0" r="0" b="0"/>
              <a:pathLst>
                <a:path w="1209040" h="237491">
                  <a:moveTo>
                    <a:pt x="0" y="0"/>
                  </a:moveTo>
                  <a:lnTo>
                    <a:pt x="50800" y="25400"/>
                  </a:lnTo>
                  <a:lnTo>
                    <a:pt x="102870" y="54609"/>
                  </a:lnTo>
                  <a:lnTo>
                    <a:pt x="204470" y="118109"/>
                  </a:lnTo>
                  <a:lnTo>
                    <a:pt x="255270" y="143509"/>
                  </a:lnTo>
                  <a:lnTo>
                    <a:pt x="306070" y="173990"/>
                  </a:lnTo>
                  <a:lnTo>
                    <a:pt x="361950" y="195579"/>
                  </a:lnTo>
                  <a:lnTo>
                    <a:pt x="417830" y="212090"/>
                  </a:lnTo>
                  <a:lnTo>
                    <a:pt x="464820" y="220979"/>
                  </a:lnTo>
                  <a:lnTo>
                    <a:pt x="515620" y="229870"/>
                  </a:lnTo>
                  <a:lnTo>
                    <a:pt x="562609" y="233679"/>
                  </a:lnTo>
                  <a:lnTo>
                    <a:pt x="613409" y="237490"/>
                  </a:lnTo>
                  <a:lnTo>
                    <a:pt x="711200" y="237490"/>
                  </a:lnTo>
                  <a:lnTo>
                    <a:pt x="808989" y="233679"/>
                  </a:lnTo>
                  <a:lnTo>
                    <a:pt x="1009650" y="220979"/>
                  </a:lnTo>
                  <a:lnTo>
                    <a:pt x="1107439" y="212090"/>
                  </a:lnTo>
                  <a:lnTo>
                    <a:pt x="1209039" y="212090"/>
                  </a:lnTo>
                </a:path>
              </a:pathLst>
            </a:custGeom>
            <a:ln w="127634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" name="Figura a mano libera 12"/>
            <p:cNvSpPr/>
            <p:nvPr/>
          </p:nvSpPr>
          <p:spPr>
            <a:xfrm>
              <a:off x="6028690" y="4359909"/>
              <a:ext cx="124461" cy="1068071"/>
            </a:xfrm>
            <a:custGeom>
              <a:avLst/>
              <a:gdLst/>
              <a:ahLst/>
              <a:cxnLst/>
              <a:rect l="0" t="0" r="0" b="0"/>
              <a:pathLst>
                <a:path w="124461" h="1068071">
                  <a:moveTo>
                    <a:pt x="68580" y="1068070"/>
                  </a:moveTo>
                  <a:lnTo>
                    <a:pt x="85089" y="1013461"/>
                  </a:lnTo>
                  <a:lnTo>
                    <a:pt x="102869" y="961391"/>
                  </a:lnTo>
                  <a:lnTo>
                    <a:pt x="111760" y="935991"/>
                  </a:lnTo>
                  <a:lnTo>
                    <a:pt x="119380" y="910591"/>
                  </a:lnTo>
                  <a:lnTo>
                    <a:pt x="124460" y="881381"/>
                  </a:lnTo>
                  <a:lnTo>
                    <a:pt x="124460" y="855981"/>
                  </a:lnTo>
                  <a:lnTo>
                    <a:pt x="119380" y="834391"/>
                  </a:lnTo>
                  <a:lnTo>
                    <a:pt x="115569" y="808991"/>
                  </a:lnTo>
                  <a:lnTo>
                    <a:pt x="102869" y="765811"/>
                  </a:lnTo>
                  <a:lnTo>
                    <a:pt x="85089" y="723900"/>
                  </a:lnTo>
                  <a:lnTo>
                    <a:pt x="68580" y="685800"/>
                  </a:lnTo>
                  <a:lnTo>
                    <a:pt x="46989" y="642620"/>
                  </a:lnTo>
                  <a:lnTo>
                    <a:pt x="26669" y="600711"/>
                  </a:lnTo>
                  <a:lnTo>
                    <a:pt x="12700" y="557531"/>
                  </a:lnTo>
                  <a:lnTo>
                    <a:pt x="8889" y="535941"/>
                  </a:lnTo>
                  <a:lnTo>
                    <a:pt x="5080" y="510541"/>
                  </a:lnTo>
                  <a:lnTo>
                    <a:pt x="0" y="447041"/>
                  </a:lnTo>
                  <a:lnTo>
                    <a:pt x="5080" y="383541"/>
                  </a:lnTo>
                  <a:lnTo>
                    <a:pt x="12700" y="318770"/>
                  </a:lnTo>
                  <a:lnTo>
                    <a:pt x="21589" y="255270"/>
                  </a:lnTo>
                  <a:lnTo>
                    <a:pt x="46989" y="128270"/>
                  </a:lnTo>
                  <a:lnTo>
                    <a:pt x="59689" y="63500"/>
                  </a:lnTo>
                  <a:lnTo>
                    <a:pt x="68580" y="0"/>
                  </a:lnTo>
                </a:path>
              </a:pathLst>
            </a:custGeom>
            <a:ln w="42544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" name="Figura a mano libera 13"/>
            <p:cNvSpPr/>
            <p:nvPr/>
          </p:nvSpPr>
          <p:spPr>
            <a:xfrm>
              <a:off x="7369809" y="4104640"/>
              <a:ext cx="1013461" cy="765811"/>
            </a:xfrm>
            <a:custGeom>
              <a:avLst/>
              <a:gdLst/>
              <a:ahLst/>
              <a:cxnLst/>
              <a:rect l="0" t="0" r="0" b="0"/>
              <a:pathLst>
                <a:path w="1013461" h="765811">
                  <a:moveTo>
                    <a:pt x="1013460" y="765810"/>
                  </a:moveTo>
                  <a:lnTo>
                    <a:pt x="988060" y="736600"/>
                  </a:lnTo>
                  <a:lnTo>
                    <a:pt x="962660" y="706119"/>
                  </a:lnTo>
                  <a:lnTo>
                    <a:pt x="906781" y="642619"/>
                  </a:lnTo>
                  <a:lnTo>
                    <a:pt x="881381" y="613410"/>
                  </a:lnTo>
                  <a:lnTo>
                    <a:pt x="855981" y="582930"/>
                  </a:lnTo>
                  <a:lnTo>
                    <a:pt x="821691" y="557530"/>
                  </a:lnTo>
                  <a:lnTo>
                    <a:pt x="792481" y="532130"/>
                  </a:lnTo>
                  <a:lnTo>
                    <a:pt x="767081" y="519430"/>
                  </a:lnTo>
                  <a:lnTo>
                    <a:pt x="740410" y="506730"/>
                  </a:lnTo>
                  <a:lnTo>
                    <a:pt x="715010" y="494030"/>
                  </a:lnTo>
                  <a:lnTo>
                    <a:pt x="689610" y="485139"/>
                  </a:lnTo>
                  <a:lnTo>
                    <a:pt x="635000" y="472439"/>
                  </a:lnTo>
                  <a:lnTo>
                    <a:pt x="579121" y="459739"/>
                  </a:lnTo>
                  <a:lnTo>
                    <a:pt x="519431" y="447039"/>
                  </a:lnTo>
                  <a:lnTo>
                    <a:pt x="464821" y="429260"/>
                  </a:lnTo>
                  <a:lnTo>
                    <a:pt x="438150" y="421639"/>
                  </a:lnTo>
                  <a:lnTo>
                    <a:pt x="412750" y="408939"/>
                  </a:lnTo>
                  <a:lnTo>
                    <a:pt x="387350" y="396239"/>
                  </a:lnTo>
                  <a:lnTo>
                    <a:pt x="361950" y="383539"/>
                  </a:lnTo>
                  <a:lnTo>
                    <a:pt x="336550" y="365760"/>
                  </a:lnTo>
                  <a:lnTo>
                    <a:pt x="311150" y="344169"/>
                  </a:lnTo>
                  <a:lnTo>
                    <a:pt x="260350" y="302260"/>
                  </a:lnTo>
                  <a:lnTo>
                    <a:pt x="217171" y="251460"/>
                  </a:lnTo>
                  <a:lnTo>
                    <a:pt x="170181" y="204469"/>
                  </a:lnTo>
                  <a:lnTo>
                    <a:pt x="85091" y="97789"/>
                  </a:lnTo>
                  <a:lnTo>
                    <a:pt x="43181" y="46989"/>
                  </a:lnTo>
                  <a:lnTo>
                    <a:pt x="0" y="0"/>
                  </a:lnTo>
                </a:path>
              </a:pathLst>
            </a:custGeom>
            <a:ln w="42544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" name="Figura a mano libera 14"/>
            <p:cNvSpPr/>
            <p:nvPr/>
          </p:nvSpPr>
          <p:spPr>
            <a:xfrm>
              <a:off x="6348729" y="4126229"/>
              <a:ext cx="378462" cy="1451612"/>
            </a:xfrm>
            <a:custGeom>
              <a:avLst/>
              <a:gdLst/>
              <a:ahLst/>
              <a:cxnLst/>
              <a:rect l="0" t="0" r="0" b="0"/>
              <a:pathLst>
                <a:path w="378462" h="1451612">
                  <a:moveTo>
                    <a:pt x="29211" y="1451611"/>
                  </a:moveTo>
                  <a:lnTo>
                    <a:pt x="25400" y="1408430"/>
                  </a:lnTo>
                  <a:lnTo>
                    <a:pt x="25400" y="1366521"/>
                  </a:lnTo>
                  <a:lnTo>
                    <a:pt x="16511" y="1276350"/>
                  </a:lnTo>
                  <a:lnTo>
                    <a:pt x="7621" y="1187450"/>
                  </a:lnTo>
                  <a:lnTo>
                    <a:pt x="0" y="1102361"/>
                  </a:lnTo>
                  <a:lnTo>
                    <a:pt x="0" y="1055371"/>
                  </a:lnTo>
                  <a:lnTo>
                    <a:pt x="0" y="1012191"/>
                  </a:lnTo>
                  <a:lnTo>
                    <a:pt x="0" y="970280"/>
                  </a:lnTo>
                  <a:lnTo>
                    <a:pt x="3811" y="927100"/>
                  </a:lnTo>
                  <a:lnTo>
                    <a:pt x="7621" y="885191"/>
                  </a:lnTo>
                  <a:lnTo>
                    <a:pt x="16511" y="847091"/>
                  </a:lnTo>
                  <a:lnTo>
                    <a:pt x="29211" y="807721"/>
                  </a:lnTo>
                  <a:lnTo>
                    <a:pt x="46991" y="765811"/>
                  </a:lnTo>
                  <a:lnTo>
                    <a:pt x="54611" y="753111"/>
                  </a:lnTo>
                  <a:lnTo>
                    <a:pt x="67311" y="740411"/>
                  </a:lnTo>
                  <a:lnTo>
                    <a:pt x="80011" y="727711"/>
                  </a:lnTo>
                  <a:lnTo>
                    <a:pt x="93980" y="718821"/>
                  </a:lnTo>
                  <a:lnTo>
                    <a:pt x="123191" y="697230"/>
                  </a:lnTo>
                  <a:lnTo>
                    <a:pt x="152400" y="680721"/>
                  </a:lnTo>
                  <a:lnTo>
                    <a:pt x="182880" y="662941"/>
                  </a:lnTo>
                  <a:lnTo>
                    <a:pt x="217171" y="646430"/>
                  </a:lnTo>
                  <a:lnTo>
                    <a:pt x="229871" y="633730"/>
                  </a:lnTo>
                  <a:lnTo>
                    <a:pt x="242571" y="624841"/>
                  </a:lnTo>
                  <a:lnTo>
                    <a:pt x="251461" y="612141"/>
                  </a:lnTo>
                  <a:lnTo>
                    <a:pt x="264161" y="595630"/>
                  </a:lnTo>
                  <a:lnTo>
                    <a:pt x="280671" y="565150"/>
                  </a:lnTo>
                  <a:lnTo>
                    <a:pt x="297180" y="527050"/>
                  </a:lnTo>
                  <a:lnTo>
                    <a:pt x="309880" y="492761"/>
                  </a:lnTo>
                  <a:lnTo>
                    <a:pt x="318771" y="459741"/>
                  </a:lnTo>
                  <a:lnTo>
                    <a:pt x="327661" y="420371"/>
                  </a:lnTo>
                  <a:lnTo>
                    <a:pt x="336551" y="382271"/>
                  </a:lnTo>
                  <a:lnTo>
                    <a:pt x="344171" y="306071"/>
                  </a:lnTo>
                  <a:lnTo>
                    <a:pt x="353061" y="229871"/>
                  </a:lnTo>
                  <a:lnTo>
                    <a:pt x="361951" y="152400"/>
                  </a:lnTo>
                  <a:lnTo>
                    <a:pt x="365761" y="76200"/>
                  </a:lnTo>
                  <a:lnTo>
                    <a:pt x="378461" y="0"/>
                  </a:lnTo>
                </a:path>
              </a:pathLst>
            </a:custGeom>
            <a:ln w="127634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" name="Figura a mano libera 15"/>
            <p:cNvSpPr/>
            <p:nvPr/>
          </p:nvSpPr>
          <p:spPr>
            <a:xfrm>
              <a:off x="6995159" y="3525520"/>
              <a:ext cx="664211" cy="515621"/>
            </a:xfrm>
            <a:custGeom>
              <a:avLst/>
              <a:gdLst/>
              <a:ahLst/>
              <a:cxnLst/>
              <a:rect l="0" t="0" r="0" b="0"/>
              <a:pathLst>
                <a:path w="664211" h="515621">
                  <a:moveTo>
                    <a:pt x="664210" y="0"/>
                  </a:moveTo>
                  <a:lnTo>
                    <a:pt x="582931" y="43180"/>
                  </a:lnTo>
                  <a:lnTo>
                    <a:pt x="541021" y="63500"/>
                  </a:lnTo>
                  <a:lnTo>
                    <a:pt x="502921" y="85089"/>
                  </a:lnTo>
                  <a:lnTo>
                    <a:pt x="434341" y="132080"/>
                  </a:lnTo>
                  <a:lnTo>
                    <a:pt x="370841" y="182880"/>
                  </a:lnTo>
                  <a:lnTo>
                    <a:pt x="307341" y="238759"/>
                  </a:lnTo>
                  <a:lnTo>
                    <a:pt x="247650" y="293370"/>
                  </a:lnTo>
                  <a:lnTo>
                    <a:pt x="123191" y="403859"/>
                  </a:lnTo>
                  <a:lnTo>
                    <a:pt x="64771" y="459739"/>
                  </a:lnTo>
                  <a:lnTo>
                    <a:pt x="0" y="515620"/>
                  </a:lnTo>
                </a:path>
              </a:pathLst>
            </a:custGeom>
            <a:ln w="127634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" name="Figura a mano libera 16"/>
            <p:cNvSpPr/>
            <p:nvPr/>
          </p:nvSpPr>
          <p:spPr>
            <a:xfrm>
              <a:off x="6195059" y="3887470"/>
              <a:ext cx="779782" cy="173990"/>
            </a:xfrm>
            <a:custGeom>
              <a:avLst/>
              <a:gdLst/>
              <a:ahLst/>
              <a:cxnLst/>
              <a:rect l="0" t="0" r="0" b="0"/>
              <a:pathLst>
                <a:path w="779782" h="173990">
                  <a:moveTo>
                    <a:pt x="0" y="88900"/>
                  </a:moveTo>
                  <a:lnTo>
                    <a:pt x="38100" y="76200"/>
                  </a:lnTo>
                  <a:lnTo>
                    <a:pt x="81281" y="59689"/>
                  </a:lnTo>
                  <a:lnTo>
                    <a:pt x="161291" y="29209"/>
                  </a:lnTo>
                  <a:lnTo>
                    <a:pt x="204470" y="16509"/>
                  </a:lnTo>
                  <a:lnTo>
                    <a:pt x="247650" y="8889"/>
                  </a:lnTo>
                  <a:lnTo>
                    <a:pt x="289561" y="3809"/>
                  </a:lnTo>
                  <a:lnTo>
                    <a:pt x="332741" y="0"/>
                  </a:lnTo>
                  <a:lnTo>
                    <a:pt x="361950" y="3809"/>
                  </a:lnTo>
                  <a:lnTo>
                    <a:pt x="387350" y="8889"/>
                  </a:lnTo>
                  <a:lnTo>
                    <a:pt x="447041" y="25400"/>
                  </a:lnTo>
                  <a:lnTo>
                    <a:pt x="502921" y="46989"/>
                  </a:lnTo>
                  <a:lnTo>
                    <a:pt x="557531" y="68580"/>
                  </a:lnTo>
                  <a:lnTo>
                    <a:pt x="668021" y="123189"/>
                  </a:lnTo>
                  <a:lnTo>
                    <a:pt x="723900" y="148589"/>
                  </a:lnTo>
                  <a:lnTo>
                    <a:pt x="779781" y="173989"/>
                  </a:lnTo>
                </a:path>
              </a:pathLst>
            </a:custGeom>
            <a:ln w="297814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8" name="Figura a mano libera 17"/>
            <p:cNvSpPr/>
            <p:nvPr/>
          </p:nvSpPr>
          <p:spPr>
            <a:xfrm>
              <a:off x="6493509" y="3346450"/>
              <a:ext cx="494032" cy="434341"/>
            </a:xfrm>
            <a:custGeom>
              <a:avLst/>
              <a:gdLst/>
              <a:ahLst/>
              <a:cxnLst/>
              <a:rect l="0" t="0" r="0" b="0"/>
              <a:pathLst>
                <a:path w="494032" h="434341">
                  <a:moveTo>
                    <a:pt x="0" y="30479"/>
                  </a:moveTo>
                  <a:lnTo>
                    <a:pt x="25400" y="25400"/>
                  </a:lnTo>
                  <a:lnTo>
                    <a:pt x="50800" y="21590"/>
                  </a:lnTo>
                  <a:lnTo>
                    <a:pt x="97791" y="8890"/>
                  </a:lnTo>
                  <a:lnTo>
                    <a:pt x="123191" y="0"/>
                  </a:lnTo>
                  <a:lnTo>
                    <a:pt x="148591" y="0"/>
                  </a:lnTo>
                  <a:lnTo>
                    <a:pt x="170181" y="0"/>
                  </a:lnTo>
                  <a:lnTo>
                    <a:pt x="191771" y="8890"/>
                  </a:lnTo>
                  <a:lnTo>
                    <a:pt x="220981" y="25400"/>
                  </a:lnTo>
                  <a:lnTo>
                    <a:pt x="246381" y="43179"/>
                  </a:lnTo>
                  <a:lnTo>
                    <a:pt x="271781" y="63500"/>
                  </a:lnTo>
                  <a:lnTo>
                    <a:pt x="293371" y="85090"/>
                  </a:lnTo>
                  <a:lnTo>
                    <a:pt x="309881" y="110490"/>
                  </a:lnTo>
                  <a:lnTo>
                    <a:pt x="331471" y="135890"/>
                  </a:lnTo>
                  <a:lnTo>
                    <a:pt x="349250" y="166370"/>
                  </a:lnTo>
                  <a:lnTo>
                    <a:pt x="365760" y="195579"/>
                  </a:lnTo>
                  <a:lnTo>
                    <a:pt x="394971" y="255270"/>
                  </a:lnTo>
                  <a:lnTo>
                    <a:pt x="425450" y="320040"/>
                  </a:lnTo>
                  <a:lnTo>
                    <a:pt x="454660" y="379729"/>
                  </a:lnTo>
                  <a:lnTo>
                    <a:pt x="472441" y="408940"/>
                  </a:lnTo>
                  <a:lnTo>
                    <a:pt x="494031" y="434340"/>
                  </a:lnTo>
                </a:path>
              </a:pathLst>
            </a:custGeom>
            <a:ln w="42544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9" name="Figura a mano libera 18"/>
            <p:cNvSpPr/>
            <p:nvPr/>
          </p:nvSpPr>
          <p:spPr>
            <a:xfrm>
              <a:off x="7178040" y="3100070"/>
              <a:ext cx="256541" cy="447040"/>
            </a:xfrm>
            <a:custGeom>
              <a:avLst/>
              <a:gdLst/>
              <a:ahLst/>
              <a:cxnLst/>
              <a:rect l="0" t="0" r="0" b="0"/>
              <a:pathLst>
                <a:path w="256541" h="447040">
                  <a:moveTo>
                    <a:pt x="256540" y="0"/>
                  </a:moveTo>
                  <a:lnTo>
                    <a:pt x="234950" y="12700"/>
                  </a:lnTo>
                  <a:lnTo>
                    <a:pt x="209550" y="21590"/>
                  </a:lnTo>
                  <a:lnTo>
                    <a:pt x="157479" y="41909"/>
                  </a:lnTo>
                  <a:lnTo>
                    <a:pt x="132079" y="54609"/>
                  </a:lnTo>
                  <a:lnTo>
                    <a:pt x="111760" y="67309"/>
                  </a:lnTo>
                  <a:lnTo>
                    <a:pt x="90169" y="85090"/>
                  </a:lnTo>
                  <a:lnTo>
                    <a:pt x="72390" y="106680"/>
                  </a:lnTo>
                  <a:lnTo>
                    <a:pt x="64769" y="123190"/>
                  </a:lnTo>
                  <a:lnTo>
                    <a:pt x="52069" y="144780"/>
                  </a:lnTo>
                  <a:lnTo>
                    <a:pt x="43179" y="161289"/>
                  </a:lnTo>
                  <a:lnTo>
                    <a:pt x="39369" y="182880"/>
                  </a:lnTo>
                  <a:lnTo>
                    <a:pt x="26669" y="224789"/>
                  </a:lnTo>
                  <a:lnTo>
                    <a:pt x="21590" y="267970"/>
                  </a:lnTo>
                  <a:lnTo>
                    <a:pt x="12700" y="356870"/>
                  </a:lnTo>
                  <a:lnTo>
                    <a:pt x="8890" y="403859"/>
                  </a:lnTo>
                  <a:lnTo>
                    <a:pt x="0" y="447039"/>
                  </a:lnTo>
                </a:path>
              </a:pathLst>
            </a:custGeom>
            <a:ln w="42544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0" name="Figura a mano libera 19"/>
            <p:cNvSpPr/>
            <p:nvPr/>
          </p:nvSpPr>
          <p:spPr>
            <a:xfrm>
              <a:off x="6974840" y="2819400"/>
              <a:ext cx="105411" cy="365761"/>
            </a:xfrm>
            <a:custGeom>
              <a:avLst/>
              <a:gdLst/>
              <a:ahLst/>
              <a:cxnLst/>
              <a:rect l="0" t="0" r="0" b="0"/>
              <a:pathLst>
                <a:path w="105411" h="365761">
                  <a:moveTo>
                    <a:pt x="54610" y="0"/>
                  </a:moveTo>
                  <a:lnTo>
                    <a:pt x="45719" y="12700"/>
                  </a:lnTo>
                  <a:lnTo>
                    <a:pt x="41910" y="16510"/>
                  </a:lnTo>
                  <a:lnTo>
                    <a:pt x="25400" y="33020"/>
                  </a:lnTo>
                  <a:lnTo>
                    <a:pt x="7619" y="45720"/>
                  </a:lnTo>
                  <a:lnTo>
                    <a:pt x="3810" y="54610"/>
                  </a:lnTo>
                  <a:lnTo>
                    <a:pt x="0" y="67310"/>
                  </a:lnTo>
                  <a:lnTo>
                    <a:pt x="0" y="85089"/>
                  </a:lnTo>
                  <a:lnTo>
                    <a:pt x="0" y="105410"/>
                  </a:lnTo>
                  <a:lnTo>
                    <a:pt x="3810" y="144779"/>
                  </a:lnTo>
                  <a:lnTo>
                    <a:pt x="16510" y="177800"/>
                  </a:lnTo>
                  <a:lnTo>
                    <a:pt x="33019" y="217170"/>
                  </a:lnTo>
                  <a:lnTo>
                    <a:pt x="71119" y="289560"/>
                  </a:lnTo>
                  <a:lnTo>
                    <a:pt x="92710" y="327660"/>
                  </a:lnTo>
                  <a:lnTo>
                    <a:pt x="105410" y="365760"/>
                  </a:lnTo>
                </a:path>
              </a:pathLst>
            </a:custGeom>
            <a:ln w="42544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1" name="Figura a mano libera 20"/>
            <p:cNvSpPr/>
            <p:nvPr/>
          </p:nvSpPr>
          <p:spPr>
            <a:xfrm>
              <a:off x="7038340" y="4061459"/>
              <a:ext cx="396241" cy="490221"/>
            </a:xfrm>
            <a:custGeom>
              <a:avLst/>
              <a:gdLst/>
              <a:ahLst/>
              <a:cxnLst/>
              <a:rect l="0" t="0" r="0" b="0"/>
              <a:pathLst>
                <a:path w="396241" h="490221">
                  <a:moveTo>
                    <a:pt x="396240" y="490220"/>
                  </a:moveTo>
                  <a:lnTo>
                    <a:pt x="387350" y="481331"/>
                  </a:lnTo>
                  <a:lnTo>
                    <a:pt x="374650" y="477520"/>
                  </a:lnTo>
                  <a:lnTo>
                    <a:pt x="361950" y="472441"/>
                  </a:lnTo>
                  <a:lnTo>
                    <a:pt x="353060" y="468631"/>
                  </a:lnTo>
                  <a:lnTo>
                    <a:pt x="327660" y="447041"/>
                  </a:lnTo>
                  <a:lnTo>
                    <a:pt x="302260" y="421641"/>
                  </a:lnTo>
                  <a:lnTo>
                    <a:pt x="276860" y="396241"/>
                  </a:lnTo>
                  <a:lnTo>
                    <a:pt x="255269" y="367031"/>
                  </a:lnTo>
                  <a:lnTo>
                    <a:pt x="208279" y="307341"/>
                  </a:lnTo>
                  <a:lnTo>
                    <a:pt x="166369" y="247650"/>
                  </a:lnTo>
                  <a:lnTo>
                    <a:pt x="80010" y="119381"/>
                  </a:lnTo>
                  <a:lnTo>
                    <a:pt x="38100" y="59691"/>
                  </a:lnTo>
                  <a:lnTo>
                    <a:pt x="0" y="0"/>
                  </a:lnTo>
                </a:path>
              </a:pathLst>
            </a:custGeom>
            <a:ln w="127634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2" name="Figura a mano libera 21"/>
            <p:cNvSpPr/>
            <p:nvPr/>
          </p:nvSpPr>
          <p:spPr>
            <a:xfrm>
              <a:off x="7829550" y="4083050"/>
              <a:ext cx="779781" cy="383541"/>
            </a:xfrm>
            <a:custGeom>
              <a:avLst/>
              <a:gdLst/>
              <a:ahLst/>
              <a:cxnLst/>
              <a:rect l="0" t="0" r="0" b="0"/>
              <a:pathLst>
                <a:path w="779781" h="383541">
                  <a:moveTo>
                    <a:pt x="779780" y="383540"/>
                  </a:moveTo>
                  <a:lnTo>
                    <a:pt x="638809" y="318770"/>
                  </a:lnTo>
                  <a:lnTo>
                    <a:pt x="502919" y="255270"/>
                  </a:lnTo>
                  <a:lnTo>
                    <a:pt x="374650" y="191770"/>
                  </a:lnTo>
                  <a:lnTo>
                    <a:pt x="251459" y="128270"/>
                  </a:lnTo>
                  <a:lnTo>
                    <a:pt x="0" y="0"/>
                  </a:lnTo>
                </a:path>
              </a:pathLst>
            </a:custGeom>
            <a:ln w="42544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3" name="Figura a mano libera 22"/>
            <p:cNvSpPr/>
            <p:nvPr/>
          </p:nvSpPr>
          <p:spPr>
            <a:xfrm>
              <a:off x="8247380" y="3869690"/>
              <a:ext cx="382271" cy="213361"/>
            </a:xfrm>
            <a:custGeom>
              <a:avLst/>
              <a:gdLst/>
              <a:ahLst/>
              <a:cxnLst/>
              <a:rect l="0" t="0" r="0" b="0"/>
              <a:pathLst>
                <a:path w="382271" h="213361">
                  <a:moveTo>
                    <a:pt x="382270" y="213360"/>
                  </a:moveTo>
                  <a:lnTo>
                    <a:pt x="309879" y="158750"/>
                  </a:lnTo>
                  <a:lnTo>
                    <a:pt x="271779" y="128269"/>
                  </a:lnTo>
                  <a:lnTo>
                    <a:pt x="233679" y="106680"/>
                  </a:lnTo>
                  <a:lnTo>
                    <a:pt x="204470" y="90169"/>
                  </a:lnTo>
                  <a:lnTo>
                    <a:pt x="173989" y="72389"/>
                  </a:lnTo>
                  <a:lnTo>
                    <a:pt x="119379" y="46989"/>
                  </a:lnTo>
                  <a:lnTo>
                    <a:pt x="59689" y="21589"/>
                  </a:lnTo>
                  <a:lnTo>
                    <a:pt x="29210" y="8889"/>
                  </a:lnTo>
                  <a:lnTo>
                    <a:pt x="0" y="0"/>
                  </a:lnTo>
                </a:path>
              </a:pathLst>
            </a:custGeom>
            <a:ln w="42544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4" name="Figura a mano libera 23"/>
            <p:cNvSpPr/>
            <p:nvPr/>
          </p:nvSpPr>
          <p:spPr>
            <a:xfrm>
              <a:off x="7208519" y="4913629"/>
              <a:ext cx="208282" cy="749301"/>
            </a:xfrm>
            <a:custGeom>
              <a:avLst/>
              <a:gdLst/>
              <a:ahLst/>
              <a:cxnLst/>
              <a:rect l="0" t="0" r="0" b="0"/>
              <a:pathLst>
                <a:path w="208282" h="749301">
                  <a:moveTo>
                    <a:pt x="21590" y="749300"/>
                  </a:moveTo>
                  <a:lnTo>
                    <a:pt x="21590" y="715011"/>
                  </a:lnTo>
                  <a:lnTo>
                    <a:pt x="16511" y="680721"/>
                  </a:lnTo>
                  <a:lnTo>
                    <a:pt x="3811" y="608330"/>
                  </a:lnTo>
                  <a:lnTo>
                    <a:pt x="0" y="574041"/>
                  </a:lnTo>
                  <a:lnTo>
                    <a:pt x="0" y="539750"/>
                  </a:lnTo>
                  <a:lnTo>
                    <a:pt x="3811" y="506730"/>
                  </a:lnTo>
                  <a:lnTo>
                    <a:pt x="12700" y="472441"/>
                  </a:lnTo>
                  <a:lnTo>
                    <a:pt x="16511" y="454661"/>
                  </a:lnTo>
                  <a:lnTo>
                    <a:pt x="25400" y="441961"/>
                  </a:lnTo>
                  <a:lnTo>
                    <a:pt x="38100" y="429261"/>
                  </a:lnTo>
                  <a:lnTo>
                    <a:pt x="50800" y="416561"/>
                  </a:lnTo>
                  <a:lnTo>
                    <a:pt x="76200" y="394971"/>
                  </a:lnTo>
                  <a:lnTo>
                    <a:pt x="101600" y="374650"/>
                  </a:lnTo>
                  <a:lnTo>
                    <a:pt x="127000" y="353061"/>
                  </a:lnTo>
                  <a:lnTo>
                    <a:pt x="157481" y="331471"/>
                  </a:lnTo>
                  <a:lnTo>
                    <a:pt x="166371" y="318771"/>
                  </a:lnTo>
                  <a:lnTo>
                    <a:pt x="179071" y="306071"/>
                  </a:lnTo>
                  <a:lnTo>
                    <a:pt x="186690" y="293371"/>
                  </a:lnTo>
                  <a:lnTo>
                    <a:pt x="195581" y="280671"/>
                  </a:lnTo>
                  <a:lnTo>
                    <a:pt x="204471" y="246380"/>
                  </a:lnTo>
                  <a:lnTo>
                    <a:pt x="208281" y="212091"/>
                  </a:lnTo>
                  <a:lnTo>
                    <a:pt x="208281" y="177800"/>
                  </a:lnTo>
                  <a:lnTo>
                    <a:pt x="204471" y="144780"/>
                  </a:lnTo>
                  <a:lnTo>
                    <a:pt x="199390" y="72391"/>
                  </a:lnTo>
                  <a:lnTo>
                    <a:pt x="195581" y="38100"/>
                  </a:lnTo>
                  <a:lnTo>
                    <a:pt x="195581" y="0"/>
                  </a:lnTo>
                </a:path>
              </a:pathLst>
            </a:custGeom>
            <a:ln w="42544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25" name="Connettore 1 24"/>
            <p:cNvCxnSpPr/>
            <p:nvPr/>
          </p:nvCxnSpPr>
          <p:spPr>
            <a:xfrm flipH="1">
              <a:off x="5829172" y="4840859"/>
              <a:ext cx="170181" cy="340613"/>
            </a:xfrm>
            <a:prstGeom prst="line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ttore 1 25"/>
            <p:cNvCxnSpPr/>
            <p:nvPr/>
          </p:nvCxnSpPr>
          <p:spPr>
            <a:xfrm>
              <a:off x="5403469" y="4415154"/>
              <a:ext cx="297941" cy="127762"/>
            </a:xfrm>
            <a:prstGeom prst="line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Figura a mano libera 26"/>
            <p:cNvSpPr/>
            <p:nvPr/>
          </p:nvSpPr>
          <p:spPr>
            <a:xfrm>
              <a:off x="5420359" y="3462020"/>
              <a:ext cx="698501" cy="127001"/>
            </a:xfrm>
            <a:custGeom>
              <a:avLst/>
              <a:gdLst/>
              <a:ahLst/>
              <a:cxnLst/>
              <a:rect l="0" t="0" r="0" b="0"/>
              <a:pathLst>
                <a:path w="698501" h="127001">
                  <a:moveTo>
                    <a:pt x="3811" y="127000"/>
                  </a:moveTo>
                  <a:lnTo>
                    <a:pt x="3811" y="114300"/>
                  </a:lnTo>
                  <a:lnTo>
                    <a:pt x="0" y="106680"/>
                  </a:lnTo>
                  <a:lnTo>
                    <a:pt x="0" y="92709"/>
                  </a:lnTo>
                  <a:lnTo>
                    <a:pt x="0" y="88900"/>
                  </a:lnTo>
                  <a:lnTo>
                    <a:pt x="3811" y="85089"/>
                  </a:lnTo>
                  <a:lnTo>
                    <a:pt x="21591" y="72389"/>
                  </a:lnTo>
                  <a:lnTo>
                    <a:pt x="34291" y="54609"/>
                  </a:lnTo>
                  <a:lnTo>
                    <a:pt x="50800" y="46989"/>
                  </a:lnTo>
                  <a:lnTo>
                    <a:pt x="72391" y="34289"/>
                  </a:lnTo>
                  <a:lnTo>
                    <a:pt x="106681" y="20320"/>
                  </a:lnTo>
                  <a:lnTo>
                    <a:pt x="148591" y="7620"/>
                  </a:lnTo>
                  <a:lnTo>
                    <a:pt x="187961" y="3809"/>
                  </a:lnTo>
                  <a:lnTo>
                    <a:pt x="233681" y="0"/>
                  </a:lnTo>
                  <a:lnTo>
                    <a:pt x="276861" y="3809"/>
                  </a:lnTo>
                  <a:lnTo>
                    <a:pt x="323850" y="3809"/>
                  </a:lnTo>
                  <a:lnTo>
                    <a:pt x="421641" y="16509"/>
                  </a:lnTo>
                  <a:lnTo>
                    <a:pt x="515620" y="29209"/>
                  </a:lnTo>
                  <a:lnTo>
                    <a:pt x="562611" y="38100"/>
                  </a:lnTo>
                  <a:lnTo>
                    <a:pt x="608331" y="41909"/>
                  </a:lnTo>
                  <a:lnTo>
                    <a:pt x="655320" y="41909"/>
                  </a:lnTo>
                  <a:lnTo>
                    <a:pt x="698500" y="41909"/>
                  </a:lnTo>
                </a:path>
              </a:pathLst>
            </a:custGeom>
            <a:ln w="42544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8" name="Figura a mano libera 27"/>
            <p:cNvSpPr/>
            <p:nvPr/>
          </p:nvSpPr>
          <p:spPr>
            <a:xfrm>
              <a:off x="5394959" y="4211320"/>
              <a:ext cx="481332" cy="190501"/>
            </a:xfrm>
            <a:custGeom>
              <a:avLst/>
              <a:gdLst/>
              <a:ahLst/>
              <a:cxnLst/>
              <a:rect l="0" t="0" r="0" b="0"/>
              <a:pathLst>
                <a:path w="481332" h="190501">
                  <a:moveTo>
                    <a:pt x="0" y="190500"/>
                  </a:moveTo>
                  <a:lnTo>
                    <a:pt x="25400" y="165100"/>
                  </a:lnTo>
                  <a:lnTo>
                    <a:pt x="55881" y="144780"/>
                  </a:lnTo>
                  <a:lnTo>
                    <a:pt x="85091" y="123189"/>
                  </a:lnTo>
                  <a:lnTo>
                    <a:pt x="114300" y="105409"/>
                  </a:lnTo>
                  <a:lnTo>
                    <a:pt x="144781" y="92709"/>
                  </a:lnTo>
                  <a:lnTo>
                    <a:pt x="173991" y="80009"/>
                  </a:lnTo>
                  <a:lnTo>
                    <a:pt x="233681" y="63500"/>
                  </a:lnTo>
                  <a:lnTo>
                    <a:pt x="293370" y="46989"/>
                  </a:lnTo>
                  <a:lnTo>
                    <a:pt x="358141" y="33020"/>
                  </a:lnTo>
                  <a:lnTo>
                    <a:pt x="416561" y="20320"/>
                  </a:lnTo>
                  <a:lnTo>
                    <a:pt x="481331" y="0"/>
                  </a:lnTo>
                </a:path>
              </a:pathLst>
            </a:custGeom>
            <a:ln w="42544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29" name="Connettore 1 28"/>
            <p:cNvCxnSpPr/>
            <p:nvPr/>
          </p:nvCxnSpPr>
          <p:spPr>
            <a:xfrm>
              <a:off x="6467602" y="2457069"/>
              <a:ext cx="85216" cy="553338"/>
            </a:xfrm>
            <a:prstGeom prst="line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igura a mano libera 29"/>
            <p:cNvSpPr/>
            <p:nvPr/>
          </p:nvSpPr>
          <p:spPr>
            <a:xfrm>
              <a:off x="6548119" y="2435860"/>
              <a:ext cx="264162" cy="450851"/>
            </a:xfrm>
            <a:custGeom>
              <a:avLst/>
              <a:gdLst/>
              <a:ahLst/>
              <a:cxnLst/>
              <a:rect l="0" t="0" r="0" b="0"/>
              <a:pathLst>
                <a:path w="264162" h="450851">
                  <a:moveTo>
                    <a:pt x="264161" y="0"/>
                  </a:moveTo>
                  <a:lnTo>
                    <a:pt x="234950" y="72390"/>
                  </a:lnTo>
                  <a:lnTo>
                    <a:pt x="204471" y="140969"/>
                  </a:lnTo>
                  <a:lnTo>
                    <a:pt x="175261" y="213360"/>
                  </a:lnTo>
                  <a:lnTo>
                    <a:pt x="157481" y="242569"/>
                  </a:lnTo>
                  <a:lnTo>
                    <a:pt x="137161" y="276860"/>
                  </a:lnTo>
                  <a:lnTo>
                    <a:pt x="124461" y="302260"/>
                  </a:lnTo>
                  <a:lnTo>
                    <a:pt x="106681" y="323850"/>
                  </a:lnTo>
                  <a:lnTo>
                    <a:pt x="72390" y="365760"/>
                  </a:lnTo>
                  <a:lnTo>
                    <a:pt x="34290" y="408940"/>
                  </a:lnTo>
                  <a:lnTo>
                    <a:pt x="0" y="450850"/>
                  </a:lnTo>
                </a:path>
              </a:pathLst>
            </a:custGeom>
            <a:ln w="42544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1" name="Figura a mano libera 30"/>
            <p:cNvSpPr/>
            <p:nvPr/>
          </p:nvSpPr>
          <p:spPr>
            <a:xfrm>
              <a:off x="6220459" y="2584450"/>
              <a:ext cx="294642" cy="323851"/>
            </a:xfrm>
            <a:custGeom>
              <a:avLst/>
              <a:gdLst/>
              <a:ahLst/>
              <a:cxnLst/>
              <a:rect l="0" t="0" r="0" b="0"/>
              <a:pathLst>
                <a:path w="294642" h="323851">
                  <a:moveTo>
                    <a:pt x="5081" y="0"/>
                  </a:moveTo>
                  <a:lnTo>
                    <a:pt x="0" y="12700"/>
                  </a:lnTo>
                  <a:lnTo>
                    <a:pt x="0" y="25400"/>
                  </a:lnTo>
                  <a:lnTo>
                    <a:pt x="5081" y="38100"/>
                  </a:lnTo>
                  <a:lnTo>
                    <a:pt x="8891" y="46989"/>
                  </a:lnTo>
                  <a:lnTo>
                    <a:pt x="17781" y="59689"/>
                  </a:lnTo>
                  <a:lnTo>
                    <a:pt x="25400" y="68579"/>
                  </a:lnTo>
                  <a:lnTo>
                    <a:pt x="50800" y="90170"/>
                  </a:lnTo>
                  <a:lnTo>
                    <a:pt x="77470" y="110489"/>
                  </a:lnTo>
                  <a:lnTo>
                    <a:pt x="106681" y="132079"/>
                  </a:lnTo>
                  <a:lnTo>
                    <a:pt x="132081" y="149860"/>
                  </a:lnTo>
                  <a:lnTo>
                    <a:pt x="157481" y="170179"/>
                  </a:lnTo>
                  <a:lnTo>
                    <a:pt x="294641" y="323850"/>
                  </a:lnTo>
                </a:path>
              </a:pathLst>
            </a:custGeom>
            <a:ln w="42544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2" name="Figura a mano libera 31"/>
            <p:cNvSpPr/>
            <p:nvPr/>
          </p:nvSpPr>
          <p:spPr>
            <a:xfrm>
              <a:off x="7230109" y="2435860"/>
              <a:ext cx="76201" cy="472441"/>
            </a:xfrm>
            <a:custGeom>
              <a:avLst/>
              <a:gdLst/>
              <a:ahLst/>
              <a:cxnLst/>
              <a:rect l="0" t="0" r="0" b="0"/>
              <a:pathLst>
                <a:path w="76201" h="472441">
                  <a:moveTo>
                    <a:pt x="20321" y="0"/>
                  </a:moveTo>
                  <a:lnTo>
                    <a:pt x="38100" y="29210"/>
                  </a:lnTo>
                  <a:lnTo>
                    <a:pt x="54610" y="63500"/>
                  </a:lnTo>
                  <a:lnTo>
                    <a:pt x="67310" y="93979"/>
                  </a:lnTo>
                  <a:lnTo>
                    <a:pt x="72391" y="110490"/>
                  </a:lnTo>
                  <a:lnTo>
                    <a:pt x="76200" y="127000"/>
                  </a:lnTo>
                  <a:lnTo>
                    <a:pt x="76200" y="170179"/>
                  </a:lnTo>
                  <a:lnTo>
                    <a:pt x="72391" y="213360"/>
                  </a:lnTo>
                  <a:lnTo>
                    <a:pt x="63500" y="259079"/>
                  </a:lnTo>
                  <a:lnTo>
                    <a:pt x="50800" y="302260"/>
                  </a:lnTo>
                  <a:lnTo>
                    <a:pt x="25400" y="383540"/>
                  </a:lnTo>
                  <a:lnTo>
                    <a:pt x="12700" y="425450"/>
                  </a:lnTo>
                  <a:lnTo>
                    <a:pt x="0" y="472440"/>
                  </a:lnTo>
                </a:path>
              </a:pathLst>
            </a:custGeom>
            <a:ln w="42544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3" name="Figura a mano libera 32"/>
            <p:cNvSpPr/>
            <p:nvPr/>
          </p:nvSpPr>
          <p:spPr>
            <a:xfrm>
              <a:off x="6727190" y="2414270"/>
              <a:ext cx="417830" cy="749301"/>
            </a:xfrm>
            <a:custGeom>
              <a:avLst/>
              <a:gdLst/>
              <a:ahLst/>
              <a:cxnLst/>
              <a:rect l="0" t="0" r="0" b="0"/>
              <a:pathLst>
                <a:path w="417830" h="749301">
                  <a:moveTo>
                    <a:pt x="417829" y="0"/>
                  </a:moveTo>
                  <a:lnTo>
                    <a:pt x="361950" y="55880"/>
                  </a:lnTo>
                  <a:lnTo>
                    <a:pt x="306069" y="115569"/>
                  </a:lnTo>
                  <a:lnTo>
                    <a:pt x="276860" y="140969"/>
                  </a:lnTo>
                  <a:lnTo>
                    <a:pt x="251460" y="170180"/>
                  </a:lnTo>
                  <a:lnTo>
                    <a:pt x="226060" y="204469"/>
                  </a:lnTo>
                  <a:lnTo>
                    <a:pt x="204469" y="234950"/>
                  </a:lnTo>
                  <a:lnTo>
                    <a:pt x="170179" y="293369"/>
                  </a:lnTo>
                  <a:lnTo>
                    <a:pt x="140969" y="358140"/>
                  </a:lnTo>
                  <a:lnTo>
                    <a:pt x="115569" y="421640"/>
                  </a:lnTo>
                  <a:lnTo>
                    <a:pt x="93979" y="485140"/>
                  </a:lnTo>
                  <a:lnTo>
                    <a:pt x="46990" y="617219"/>
                  </a:lnTo>
                  <a:lnTo>
                    <a:pt x="25400" y="685800"/>
                  </a:lnTo>
                  <a:lnTo>
                    <a:pt x="0" y="749300"/>
                  </a:lnTo>
                </a:path>
              </a:pathLst>
            </a:custGeom>
            <a:ln w="42544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4" name="Figura a mano libera 33"/>
            <p:cNvSpPr/>
            <p:nvPr/>
          </p:nvSpPr>
          <p:spPr>
            <a:xfrm>
              <a:off x="5778500" y="2971800"/>
              <a:ext cx="906781" cy="149861"/>
            </a:xfrm>
            <a:custGeom>
              <a:avLst/>
              <a:gdLst/>
              <a:ahLst/>
              <a:cxnLst/>
              <a:rect l="0" t="0" r="0" b="0"/>
              <a:pathLst>
                <a:path w="906781" h="149861">
                  <a:moveTo>
                    <a:pt x="0" y="0"/>
                  </a:moveTo>
                  <a:lnTo>
                    <a:pt x="110490" y="25400"/>
                  </a:lnTo>
                  <a:lnTo>
                    <a:pt x="220979" y="55879"/>
                  </a:lnTo>
                  <a:lnTo>
                    <a:pt x="335279" y="81279"/>
                  </a:lnTo>
                  <a:lnTo>
                    <a:pt x="391159" y="93979"/>
                  </a:lnTo>
                  <a:lnTo>
                    <a:pt x="447040" y="106679"/>
                  </a:lnTo>
                  <a:lnTo>
                    <a:pt x="561340" y="119379"/>
                  </a:lnTo>
                  <a:lnTo>
                    <a:pt x="676909" y="132079"/>
                  </a:lnTo>
                  <a:lnTo>
                    <a:pt x="791209" y="140970"/>
                  </a:lnTo>
                  <a:lnTo>
                    <a:pt x="906780" y="149860"/>
                  </a:lnTo>
                </a:path>
              </a:pathLst>
            </a:custGeom>
            <a:ln w="42544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5" name="Figura a mano libera 34"/>
            <p:cNvSpPr/>
            <p:nvPr/>
          </p:nvSpPr>
          <p:spPr>
            <a:xfrm>
              <a:off x="6173470" y="3185160"/>
              <a:ext cx="269240" cy="447041"/>
            </a:xfrm>
            <a:custGeom>
              <a:avLst/>
              <a:gdLst/>
              <a:ahLst/>
              <a:cxnLst/>
              <a:rect l="0" t="0" r="0" b="0"/>
              <a:pathLst>
                <a:path w="269240" h="447041">
                  <a:moveTo>
                    <a:pt x="0" y="0"/>
                  </a:moveTo>
                  <a:lnTo>
                    <a:pt x="25400" y="12700"/>
                  </a:lnTo>
                  <a:lnTo>
                    <a:pt x="52070" y="29210"/>
                  </a:lnTo>
                  <a:lnTo>
                    <a:pt x="72389" y="41910"/>
                  </a:lnTo>
                  <a:lnTo>
                    <a:pt x="85089" y="50800"/>
                  </a:lnTo>
                  <a:lnTo>
                    <a:pt x="93980" y="63500"/>
                  </a:lnTo>
                  <a:lnTo>
                    <a:pt x="111759" y="85090"/>
                  </a:lnTo>
                  <a:lnTo>
                    <a:pt x="128270" y="106680"/>
                  </a:lnTo>
                  <a:lnTo>
                    <a:pt x="153670" y="148590"/>
                  </a:lnTo>
                  <a:lnTo>
                    <a:pt x="175259" y="199390"/>
                  </a:lnTo>
                  <a:lnTo>
                    <a:pt x="191770" y="246380"/>
                  </a:lnTo>
                  <a:lnTo>
                    <a:pt x="229870" y="349249"/>
                  </a:lnTo>
                  <a:lnTo>
                    <a:pt x="247650" y="400049"/>
                  </a:lnTo>
                  <a:lnTo>
                    <a:pt x="269239" y="447040"/>
                  </a:lnTo>
                </a:path>
              </a:pathLst>
            </a:custGeom>
            <a:ln w="42544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6" name="Figura a mano libera 35"/>
            <p:cNvSpPr/>
            <p:nvPr/>
          </p:nvSpPr>
          <p:spPr>
            <a:xfrm>
              <a:off x="5403850" y="3632200"/>
              <a:ext cx="939801" cy="195580"/>
            </a:xfrm>
            <a:custGeom>
              <a:avLst/>
              <a:gdLst/>
              <a:ahLst/>
              <a:cxnLst/>
              <a:rect l="0" t="0" r="0" b="0"/>
              <a:pathLst>
                <a:path w="939801" h="195580">
                  <a:moveTo>
                    <a:pt x="0" y="63500"/>
                  </a:moveTo>
                  <a:lnTo>
                    <a:pt x="63500" y="85090"/>
                  </a:lnTo>
                  <a:lnTo>
                    <a:pt x="127000" y="106679"/>
                  </a:lnTo>
                  <a:lnTo>
                    <a:pt x="255270" y="152400"/>
                  </a:lnTo>
                  <a:lnTo>
                    <a:pt x="318770" y="170179"/>
                  </a:lnTo>
                  <a:lnTo>
                    <a:pt x="382270" y="186690"/>
                  </a:lnTo>
                  <a:lnTo>
                    <a:pt x="412750" y="191770"/>
                  </a:lnTo>
                  <a:lnTo>
                    <a:pt x="447040" y="195579"/>
                  </a:lnTo>
                  <a:lnTo>
                    <a:pt x="480059" y="195579"/>
                  </a:lnTo>
                  <a:lnTo>
                    <a:pt x="514350" y="191770"/>
                  </a:lnTo>
                  <a:lnTo>
                    <a:pt x="539750" y="191770"/>
                  </a:lnTo>
                  <a:lnTo>
                    <a:pt x="570229" y="182879"/>
                  </a:lnTo>
                  <a:lnTo>
                    <a:pt x="599440" y="173990"/>
                  </a:lnTo>
                  <a:lnTo>
                    <a:pt x="624840" y="166370"/>
                  </a:lnTo>
                  <a:lnTo>
                    <a:pt x="680720" y="144779"/>
                  </a:lnTo>
                  <a:lnTo>
                    <a:pt x="731520" y="114300"/>
                  </a:lnTo>
                  <a:lnTo>
                    <a:pt x="834390" y="54609"/>
                  </a:lnTo>
                  <a:lnTo>
                    <a:pt x="889000" y="25400"/>
                  </a:lnTo>
                  <a:lnTo>
                    <a:pt x="939800" y="0"/>
                  </a:lnTo>
                </a:path>
              </a:pathLst>
            </a:custGeom>
            <a:ln w="42544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7" name="Figura a mano libera 36"/>
            <p:cNvSpPr/>
            <p:nvPr/>
          </p:nvSpPr>
          <p:spPr>
            <a:xfrm>
              <a:off x="5369559" y="3844290"/>
              <a:ext cx="416562" cy="85090"/>
            </a:xfrm>
            <a:custGeom>
              <a:avLst/>
              <a:gdLst/>
              <a:ahLst/>
              <a:cxnLst/>
              <a:rect l="0" t="0" r="0" b="0"/>
              <a:pathLst>
                <a:path w="416562" h="85090">
                  <a:moveTo>
                    <a:pt x="0" y="85089"/>
                  </a:moveTo>
                  <a:lnTo>
                    <a:pt x="97791" y="68580"/>
                  </a:lnTo>
                  <a:lnTo>
                    <a:pt x="259081" y="34289"/>
                  </a:lnTo>
                  <a:lnTo>
                    <a:pt x="416561" y="0"/>
                  </a:lnTo>
                </a:path>
              </a:pathLst>
            </a:custGeom>
            <a:ln w="42544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8" name="Figura a mano libera 37"/>
            <p:cNvSpPr/>
            <p:nvPr/>
          </p:nvSpPr>
          <p:spPr>
            <a:xfrm>
              <a:off x="5786120" y="3759200"/>
              <a:ext cx="367031" cy="247651"/>
            </a:xfrm>
            <a:custGeom>
              <a:avLst/>
              <a:gdLst/>
              <a:ahLst/>
              <a:cxnLst/>
              <a:rect l="0" t="0" r="0" b="0"/>
              <a:pathLst>
                <a:path w="367031" h="247651">
                  <a:moveTo>
                    <a:pt x="0" y="238759"/>
                  </a:moveTo>
                  <a:lnTo>
                    <a:pt x="43180" y="238759"/>
                  </a:lnTo>
                  <a:lnTo>
                    <a:pt x="85089" y="247650"/>
                  </a:lnTo>
                  <a:lnTo>
                    <a:pt x="106680" y="247650"/>
                  </a:lnTo>
                  <a:lnTo>
                    <a:pt x="124459" y="247650"/>
                  </a:lnTo>
                  <a:lnTo>
                    <a:pt x="144780" y="242570"/>
                  </a:lnTo>
                  <a:lnTo>
                    <a:pt x="162559" y="238759"/>
                  </a:lnTo>
                  <a:lnTo>
                    <a:pt x="179070" y="229870"/>
                  </a:lnTo>
                  <a:lnTo>
                    <a:pt x="196850" y="217170"/>
                  </a:lnTo>
                  <a:lnTo>
                    <a:pt x="209550" y="204470"/>
                  </a:lnTo>
                  <a:lnTo>
                    <a:pt x="226059" y="191770"/>
                  </a:lnTo>
                  <a:lnTo>
                    <a:pt x="251459" y="162559"/>
                  </a:lnTo>
                  <a:lnTo>
                    <a:pt x="273050" y="132079"/>
                  </a:lnTo>
                  <a:lnTo>
                    <a:pt x="320039" y="64770"/>
                  </a:lnTo>
                  <a:lnTo>
                    <a:pt x="340359" y="34290"/>
                  </a:lnTo>
                  <a:lnTo>
                    <a:pt x="367030" y="0"/>
                  </a:lnTo>
                </a:path>
              </a:pathLst>
            </a:custGeom>
            <a:ln w="42544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9" name="Figura a mano libera 38"/>
            <p:cNvSpPr/>
            <p:nvPr/>
          </p:nvSpPr>
          <p:spPr>
            <a:xfrm>
              <a:off x="5722620" y="3627120"/>
              <a:ext cx="472440" cy="46990"/>
            </a:xfrm>
            <a:custGeom>
              <a:avLst/>
              <a:gdLst/>
              <a:ahLst/>
              <a:cxnLst/>
              <a:rect l="0" t="0" r="0" b="0"/>
              <a:pathLst>
                <a:path w="472440" h="46990">
                  <a:moveTo>
                    <a:pt x="0" y="5080"/>
                  </a:moveTo>
                  <a:lnTo>
                    <a:pt x="119380" y="5080"/>
                  </a:lnTo>
                  <a:lnTo>
                    <a:pt x="179070" y="0"/>
                  </a:lnTo>
                  <a:lnTo>
                    <a:pt x="238759" y="5080"/>
                  </a:lnTo>
                  <a:lnTo>
                    <a:pt x="298450" y="12700"/>
                  </a:lnTo>
                  <a:lnTo>
                    <a:pt x="353059" y="26670"/>
                  </a:lnTo>
                  <a:lnTo>
                    <a:pt x="472439" y="46989"/>
                  </a:lnTo>
                </a:path>
              </a:pathLst>
            </a:custGeom>
            <a:ln w="42544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0" name="Figura a mano libera 39"/>
            <p:cNvSpPr/>
            <p:nvPr/>
          </p:nvSpPr>
          <p:spPr>
            <a:xfrm>
              <a:off x="6343650" y="3738879"/>
              <a:ext cx="247651" cy="173992"/>
            </a:xfrm>
            <a:custGeom>
              <a:avLst/>
              <a:gdLst/>
              <a:ahLst/>
              <a:cxnLst/>
              <a:rect l="0" t="0" r="0" b="0"/>
              <a:pathLst>
                <a:path w="247651" h="173992">
                  <a:moveTo>
                    <a:pt x="0" y="0"/>
                  </a:moveTo>
                  <a:lnTo>
                    <a:pt x="5079" y="16511"/>
                  </a:lnTo>
                  <a:lnTo>
                    <a:pt x="12700" y="33021"/>
                  </a:lnTo>
                  <a:lnTo>
                    <a:pt x="26670" y="45721"/>
                  </a:lnTo>
                  <a:lnTo>
                    <a:pt x="39370" y="59691"/>
                  </a:lnTo>
                  <a:lnTo>
                    <a:pt x="52070" y="72391"/>
                  </a:lnTo>
                  <a:lnTo>
                    <a:pt x="68579" y="80011"/>
                  </a:lnTo>
                  <a:lnTo>
                    <a:pt x="102870" y="101600"/>
                  </a:lnTo>
                  <a:lnTo>
                    <a:pt x="137159" y="118111"/>
                  </a:lnTo>
                  <a:lnTo>
                    <a:pt x="175259" y="135891"/>
                  </a:lnTo>
                  <a:lnTo>
                    <a:pt x="213359" y="152400"/>
                  </a:lnTo>
                  <a:lnTo>
                    <a:pt x="247650" y="173991"/>
                  </a:lnTo>
                </a:path>
              </a:pathLst>
            </a:custGeom>
            <a:ln w="42544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1" name="Figura a mano libera 40"/>
            <p:cNvSpPr/>
            <p:nvPr/>
          </p:nvSpPr>
          <p:spPr>
            <a:xfrm>
              <a:off x="7625080" y="2627629"/>
              <a:ext cx="234951" cy="706122"/>
            </a:xfrm>
            <a:custGeom>
              <a:avLst/>
              <a:gdLst/>
              <a:ahLst/>
              <a:cxnLst/>
              <a:rect l="0" t="0" r="0" b="0"/>
              <a:pathLst>
                <a:path w="234951" h="706122">
                  <a:moveTo>
                    <a:pt x="234950" y="0"/>
                  </a:moveTo>
                  <a:lnTo>
                    <a:pt x="234950" y="50800"/>
                  </a:lnTo>
                  <a:lnTo>
                    <a:pt x="234950" y="97791"/>
                  </a:lnTo>
                  <a:lnTo>
                    <a:pt x="229870" y="123191"/>
                  </a:lnTo>
                  <a:lnTo>
                    <a:pt x="229870" y="148591"/>
                  </a:lnTo>
                  <a:lnTo>
                    <a:pt x="222250" y="170181"/>
                  </a:lnTo>
                  <a:lnTo>
                    <a:pt x="213360" y="191771"/>
                  </a:lnTo>
                  <a:lnTo>
                    <a:pt x="209550" y="204471"/>
                  </a:lnTo>
                  <a:lnTo>
                    <a:pt x="200660" y="217171"/>
                  </a:lnTo>
                  <a:lnTo>
                    <a:pt x="179070" y="242571"/>
                  </a:lnTo>
                  <a:lnTo>
                    <a:pt x="153670" y="259081"/>
                  </a:lnTo>
                  <a:lnTo>
                    <a:pt x="128270" y="280671"/>
                  </a:lnTo>
                  <a:lnTo>
                    <a:pt x="106679" y="297181"/>
                  </a:lnTo>
                  <a:lnTo>
                    <a:pt x="81279" y="318771"/>
                  </a:lnTo>
                  <a:lnTo>
                    <a:pt x="59689" y="340360"/>
                  </a:lnTo>
                  <a:lnTo>
                    <a:pt x="52070" y="353060"/>
                  </a:lnTo>
                  <a:lnTo>
                    <a:pt x="43179" y="365760"/>
                  </a:lnTo>
                  <a:lnTo>
                    <a:pt x="30479" y="403860"/>
                  </a:lnTo>
                  <a:lnTo>
                    <a:pt x="17779" y="447041"/>
                  </a:lnTo>
                  <a:lnTo>
                    <a:pt x="12700" y="488950"/>
                  </a:lnTo>
                  <a:lnTo>
                    <a:pt x="8889" y="532131"/>
                  </a:lnTo>
                  <a:lnTo>
                    <a:pt x="8889" y="617221"/>
                  </a:lnTo>
                  <a:lnTo>
                    <a:pt x="5079" y="664211"/>
                  </a:lnTo>
                  <a:lnTo>
                    <a:pt x="0" y="706121"/>
                  </a:lnTo>
                </a:path>
              </a:pathLst>
            </a:custGeom>
            <a:ln w="42544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2" name="Figura a mano libera 41"/>
            <p:cNvSpPr/>
            <p:nvPr/>
          </p:nvSpPr>
          <p:spPr>
            <a:xfrm>
              <a:off x="7851140" y="2980689"/>
              <a:ext cx="447041" cy="182882"/>
            </a:xfrm>
            <a:custGeom>
              <a:avLst/>
              <a:gdLst/>
              <a:ahLst/>
              <a:cxnLst/>
              <a:rect l="0" t="0" r="0" b="0"/>
              <a:pathLst>
                <a:path w="447041" h="182882">
                  <a:moveTo>
                    <a:pt x="447040" y="12700"/>
                  </a:moveTo>
                  <a:lnTo>
                    <a:pt x="438150" y="3811"/>
                  </a:lnTo>
                  <a:lnTo>
                    <a:pt x="425450" y="0"/>
                  </a:lnTo>
                  <a:lnTo>
                    <a:pt x="412750" y="0"/>
                  </a:lnTo>
                  <a:lnTo>
                    <a:pt x="400050" y="3811"/>
                  </a:lnTo>
                  <a:lnTo>
                    <a:pt x="374650" y="12700"/>
                  </a:lnTo>
                  <a:lnTo>
                    <a:pt x="349250" y="29211"/>
                  </a:lnTo>
                  <a:lnTo>
                    <a:pt x="298450" y="68581"/>
                  </a:lnTo>
                  <a:lnTo>
                    <a:pt x="273050" y="85090"/>
                  </a:lnTo>
                  <a:lnTo>
                    <a:pt x="246379" y="97790"/>
                  </a:lnTo>
                  <a:lnTo>
                    <a:pt x="123190" y="140971"/>
                  </a:lnTo>
                  <a:lnTo>
                    <a:pt x="0" y="182881"/>
                  </a:lnTo>
                </a:path>
              </a:pathLst>
            </a:custGeom>
            <a:ln w="42544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3" name="Figura a mano libera 42"/>
            <p:cNvSpPr/>
            <p:nvPr/>
          </p:nvSpPr>
          <p:spPr>
            <a:xfrm>
              <a:off x="7979409" y="3482340"/>
              <a:ext cx="565151" cy="43181"/>
            </a:xfrm>
            <a:custGeom>
              <a:avLst/>
              <a:gdLst/>
              <a:ahLst/>
              <a:cxnLst/>
              <a:rect l="0" t="0" r="0" b="0"/>
              <a:pathLst>
                <a:path w="565151" h="43181">
                  <a:moveTo>
                    <a:pt x="565150" y="0"/>
                  </a:moveTo>
                  <a:lnTo>
                    <a:pt x="497841" y="13969"/>
                  </a:lnTo>
                  <a:lnTo>
                    <a:pt x="425450" y="26669"/>
                  </a:lnTo>
                  <a:lnTo>
                    <a:pt x="356871" y="39369"/>
                  </a:lnTo>
                  <a:lnTo>
                    <a:pt x="288291" y="43180"/>
                  </a:lnTo>
                  <a:lnTo>
                    <a:pt x="217171" y="43180"/>
                  </a:lnTo>
                  <a:lnTo>
                    <a:pt x="144781" y="34289"/>
                  </a:lnTo>
                  <a:lnTo>
                    <a:pt x="72391" y="30480"/>
                  </a:lnTo>
                  <a:lnTo>
                    <a:pt x="0" y="21589"/>
                  </a:lnTo>
                </a:path>
              </a:pathLst>
            </a:custGeom>
            <a:ln w="42544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4" name="Figura a mano libera 43"/>
            <p:cNvSpPr/>
            <p:nvPr/>
          </p:nvSpPr>
          <p:spPr>
            <a:xfrm>
              <a:off x="7753350" y="3759200"/>
              <a:ext cx="344170" cy="30480"/>
            </a:xfrm>
            <a:custGeom>
              <a:avLst/>
              <a:gdLst/>
              <a:ahLst/>
              <a:cxnLst/>
              <a:rect l="0" t="0" r="0" b="0"/>
              <a:pathLst>
                <a:path w="344170" h="30480">
                  <a:moveTo>
                    <a:pt x="344169" y="0"/>
                  </a:moveTo>
                  <a:lnTo>
                    <a:pt x="323850" y="12700"/>
                  </a:lnTo>
                  <a:lnTo>
                    <a:pt x="306069" y="17779"/>
                  </a:lnTo>
                  <a:lnTo>
                    <a:pt x="284480" y="25400"/>
                  </a:lnTo>
                  <a:lnTo>
                    <a:pt x="264159" y="25400"/>
                  </a:lnTo>
                  <a:lnTo>
                    <a:pt x="220980" y="30479"/>
                  </a:lnTo>
                  <a:lnTo>
                    <a:pt x="179069" y="25400"/>
                  </a:lnTo>
                  <a:lnTo>
                    <a:pt x="88900" y="8890"/>
                  </a:lnTo>
                  <a:lnTo>
                    <a:pt x="46990" y="5079"/>
                  </a:lnTo>
                  <a:lnTo>
                    <a:pt x="0" y="0"/>
                  </a:lnTo>
                </a:path>
              </a:pathLst>
            </a:custGeom>
            <a:ln w="42544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5" name="Figura a mano libera 44"/>
            <p:cNvSpPr/>
            <p:nvPr/>
          </p:nvSpPr>
          <p:spPr>
            <a:xfrm>
              <a:off x="7872730" y="4573270"/>
              <a:ext cx="318771" cy="599440"/>
            </a:xfrm>
            <a:custGeom>
              <a:avLst/>
              <a:gdLst/>
              <a:ahLst/>
              <a:cxnLst/>
              <a:rect l="0" t="0" r="0" b="0"/>
              <a:pathLst>
                <a:path w="318771" h="599440">
                  <a:moveTo>
                    <a:pt x="318770" y="599439"/>
                  </a:moveTo>
                  <a:lnTo>
                    <a:pt x="284479" y="565150"/>
                  </a:lnTo>
                  <a:lnTo>
                    <a:pt x="246379" y="532130"/>
                  </a:lnTo>
                  <a:lnTo>
                    <a:pt x="170179" y="467359"/>
                  </a:lnTo>
                  <a:lnTo>
                    <a:pt x="132079" y="433070"/>
                  </a:lnTo>
                  <a:lnTo>
                    <a:pt x="97789" y="400050"/>
                  </a:lnTo>
                  <a:lnTo>
                    <a:pt x="67310" y="360680"/>
                  </a:lnTo>
                  <a:lnTo>
                    <a:pt x="54610" y="340359"/>
                  </a:lnTo>
                  <a:lnTo>
                    <a:pt x="41910" y="318770"/>
                  </a:lnTo>
                  <a:lnTo>
                    <a:pt x="29210" y="284480"/>
                  </a:lnTo>
                  <a:lnTo>
                    <a:pt x="16510" y="246380"/>
                  </a:lnTo>
                  <a:lnTo>
                    <a:pt x="12700" y="203200"/>
                  </a:lnTo>
                  <a:lnTo>
                    <a:pt x="7620" y="165100"/>
                  </a:lnTo>
                  <a:lnTo>
                    <a:pt x="3810" y="80009"/>
                  </a:lnTo>
                  <a:lnTo>
                    <a:pt x="3810" y="41909"/>
                  </a:lnTo>
                  <a:lnTo>
                    <a:pt x="0" y="0"/>
                  </a:lnTo>
                </a:path>
              </a:pathLst>
            </a:custGeom>
            <a:ln w="42544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6" name="Figura a mano libera 45"/>
            <p:cNvSpPr/>
            <p:nvPr/>
          </p:nvSpPr>
          <p:spPr>
            <a:xfrm>
              <a:off x="8021319" y="4508500"/>
              <a:ext cx="523241" cy="106680"/>
            </a:xfrm>
            <a:custGeom>
              <a:avLst/>
              <a:gdLst/>
              <a:ahLst/>
              <a:cxnLst/>
              <a:rect l="0" t="0" r="0" b="0"/>
              <a:pathLst>
                <a:path w="523241" h="106680">
                  <a:moveTo>
                    <a:pt x="523240" y="106679"/>
                  </a:moveTo>
                  <a:lnTo>
                    <a:pt x="523240" y="90170"/>
                  </a:lnTo>
                  <a:lnTo>
                    <a:pt x="519431" y="72390"/>
                  </a:lnTo>
                  <a:lnTo>
                    <a:pt x="510540" y="59690"/>
                  </a:lnTo>
                  <a:lnTo>
                    <a:pt x="497840" y="46990"/>
                  </a:lnTo>
                  <a:lnTo>
                    <a:pt x="485140" y="34290"/>
                  </a:lnTo>
                  <a:lnTo>
                    <a:pt x="463550" y="25400"/>
                  </a:lnTo>
                  <a:lnTo>
                    <a:pt x="443231" y="21590"/>
                  </a:lnTo>
                  <a:lnTo>
                    <a:pt x="421640" y="12700"/>
                  </a:lnTo>
                  <a:lnTo>
                    <a:pt x="396240" y="8890"/>
                  </a:lnTo>
                  <a:lnTo>
                    <a:pt x="370840" y="5079"/>
                  </a:lnTo>
                  <a:lnTo>
                    <a:pt x="318771" y="0"/>
                  </a:lnTo>
                  <a:lnTo>
                    <a:pt x="267971" y="0"/>
                  </a:lnTo>
                  <a:lnTo>
                    <a:pt x="246381" y="0"/>
                  </a:lnTo>
                  <a:lnTo>
                    <a:pt x="226061" y="0"/>
                  </a:lnTo>
                  <a:lnTo>
                    <a:pt x="195581" y="5079"/>
                  </a:lnTo>
                  <a:lnTo>
                    <a:pt x="166371" y="8890"/>
                  </a:lnTo>
                  <a:lnTo>
                    <a:pt x="135890" y="21590"/>
                  </a:lnTo>
                  <a:lnTo>
                    <a:pt x="110490" y="34290"/>
                  </a:lnTo>
                  <a:lnTo>
                    <a:pt x="55881" y="59690"/>
                  </a:lnTo>
                  <a:lnTo>
                    <a:pt x="30481" y="72390"/>
                  </a:lnTo>
                  <a:lnTo>
                    <a:pt x="0" y="85090"/>
                  </a:lnTo>
                </a:path>
              </a:pathLst>
            </a:custGeom>
            <a:ln w="42544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7" name="Figura a mano libera 46"/>
            <p:cNvSpPr/>
            <p:nvPr/>
          </p:nvSpPr>
          <p:spPr>
            <a:xfrm>
              <a:off x="7625080" y="4274820"/>
              <a:ext cx="439421" cy="148590"/>
            </a:xfrm>
            <a:custGeom>
              <a:avLst/>
              <a:gdLst/>
              <a:ahLst/>
              <a:cxnLst/>
              <a:rect l="0" t="0" r="0" b="0"/>
              <a:pathLst>
                <a:path w="439421" h="148590">
                  <a:moveTo>
                    <a:pt x="439420" y="106680"/>
                  </a:moveTo>
                  <a:lnTo>
                    <a:pt x="412750" y="88900"/>
                  </a:lnTo>
                  <a:lnTo>
                    <a:pt x="387350" y="72389"/>
                  </a:lnTo>
                  <a:lnTo>
                    <a:pt x="340360" y="38100"/>
                  </a:lnTo>
                  <a:lnTo>
                    <a:pt x="314960" y="21589"/>
                  </a:lnTo>
                  <a:lnTo>
                    <a:pt x="289560" y="8889"/>
                  </a:lnTo>
                  <a:lnTo>
                    <a:pt x="264160" y="0"/>
                  </a:lnTo>
                  <a:lnTo>
                    <a:pt x="251460" y="0"/>
                  </a:lnTo>
                  <a:lnTo>
                    <a:pt x="234950" y="0"/>
                  </a:lnTo>
                  <a:lnTo>
                    <a:pt x="217170" y="0"/>
                  </a:lnTo>
                  <a:lnTo>
                    <a:pt x="204470" y="3809"/>
                  </a:lnTo>
                  <a:lnTo>
                    <a:pt x="187960" y="8889"/>
                  </a:lnTo>
                  <a:lnTo>
                    <a:pt x="170179" y="16509"/>
                  </a:lnTo>
                  <a:lnTo>
                    <a:pt x="140970" y="34289"/>
                  </a:lnTo>
                  <a:lnTo>
                    <a:pt x="115570" y="54609"/>
                  </a:lnTo>
                  <a:lnTo>
                    <a:pt x="59689" y="106680"/>
                  </a:lnTo>
                  <a:lnTo>
                    <a:pt x="30479" y="127000"/>
                  </a:lnTo>
                  <a:lnTo>
                    <a:pt x="0" y="148589"/>
                  </a:lnTo>
                </a:path>
              </a:pathLst>
            </a:custGeom>
            <a:ln w="42544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8" name="Figura a mano libera 47"/>
            <p:cNvSpPr/>
            <p:nvPr/>
          </p:nvSpPr>
          <p:spPr>
            <a:xfrm>
              <a:off x="8140700" y="4079240"/>
              <a:ext cx="396241" cy="173990"/>
            </a:xfrm>
            <a:custGeom>
              <a:avLst/>
              <a:gdLst/>
              <a:ahLst/>
              <a:cxnLst/>
              <a:rect l="0" t="0" r="0" b="0"/>
              <a:pathLst>
                <a:path w="396241" h="173990">
                  <a:moveTo>
                    <a:pt x="396240" y="110489"/>
                  </a:moveTo>
                  <a:lnTo>
                    <a:pt x="365759" y="92710"/>
                  </a:lnTo>
                  <a:lnTo>
                    <a:pt x="340359" y="76200"/>
                  </a:lnTo>
                  <a:lnTo>
                    <a:pt x="284480" y="38100"/>
                  </a:lnTo>
                  <a:lnTo>
                    <a:pt x="255269" y="20319"/>
                  </a:lnTo>
                  <a:lnTo>
                    <a:pt x="229869" y="7619"/>
                  </a:lnTo>
                  <a:lnTo>
                    <a:pt x="199390" y="0"/>
                  </a:lnTo>
                  <a:lnTo>
                    <a:pt x="182880" y="0"/>
                  </a:lnTo>
                  <a:lnTo>
                    <a:pt x="170180" y="3810"/>
                  </a:lnTo>
                  <a:lnTo>
                    <a:pt x="153669" y="3810"/>
                  </a:lnTo>
                  <a:lnTo>
                    <a:pt x="140969" y="12700"/>
                  </a:lnTo>
                  <a:lnTo>
                    <a:pt x="127000" y="16510"/>
                  </a:lnTo>
                  <a:lnTo>
                    <a:pt x="119380" y="25400"/>
                  </a:lnTo>
                  <a:lnTo>
                    <a:pt x="93980" y="46989"/>
                  </a:lnTo>
                  <a:lnTo>
                    <a:pt x="76200" y="72389"/>
                  </a:lnTo>
                  <a:lnTo>
                    <a:pt x="38100" y="123189"/>
                  </a:lnTo>
                  <a:lnTo>
                    <a:pt x="16509" y="148589"/>
                  </a:lnTo>
                  <a:lnTo>
                    <a:pt x="0" y="173989"/>
                  </a:lnTo>
                </a:path>
              </a:pathLst>
            </a:custGeom>
            <a:ln w="42544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9" name="Figura a mano libera 48"/>
            <p:cNvSpPr/>
            <p:nvPr/>
          </p:nvSpPr>
          <p:spPr>
            <a:xfrm>
              <a:off x="7123430" y="4785359"/>
              <a:ext cx="139701" cy="450851"/>
            </a:xfrm>
            <a:custGeom>
              <a:avLst/>
              <a:gdLst/>
              <a:ahLst/>
              <a:cxnLst/>
              <a:rect l="0" t="0" r="0" b="0"/>
              <a:pathLst>
                <a:path w="139701" h="450851">
                  <a:moveTo>
                    <a:pt x="41910" y="450850"/>
                  </a:moveTo>
                  <a:lnTo>
                    <a:pt x="29210" y="412750"/>
                  </a:lnTo>
                  <a:lnTo>
                    <a:pt x="16510" y="374650"/>
                  </a:lnTo>
                  <a:lnTo>
                    <a:pt x="3810" y="340361"/>
                  </a:lnTo>
                  <a:lnTo>
                    <a:pt x="0" y="320041"/>
                  </a:lnTo>
                  <a:lnTo>
                    <a:pt x="0" y="302261"/>
                  </a:lnTo>
                  <a:lnTo>
                    <a:pt x="3810" y="280670"/>
                  </a:lnTo>
                  <a:lnTo>
                    <a:pt x="8889" y="260350"/>
                  </a:lnTo>
                  <a:lnTo>
                    <a:pt x="21589" y="220981"/>
                  </a:lnTo>
                  <a:lnTo>
                    <a:pt x="38100" y="182881"/>
                  </a:lnTo>
                  <a:lnTo>
                    <a:pt x="54610" y="148591"/>
                  </a:lnTo>
                  <a:lnTo>
                    <a:pt x="97789" y="76200"/>
                  </a:lnTo>
                  <a:lnTo>
                    <a:pt x="119379" y="38100"/>
                  </a:lnTo>
                  <a:lnTo>
                    <a:pt x="139700" y="0"/>
                  </a:lnTo>
                </a:path>
              </a:pathLst>
            </a:custGeom>
            <a:ln w="42544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0" name="Figura a mano libera 49"/>
            <p:cNvSpPr/>
            <p:nvPr/>
          </p:nvSpPr>
          <p:spPr>
            <a:xfrm>
              <a:off x="7689850" y="5045709"/>
              <a:ext cx="97791" cy="467362"/>
            </a:xfrm>
            <a:custGeom>
              <a:avLst/>
              <a:gdLst/>
              <a:ahLst/>
              <a:cxnLst/>
              <a:rect l="0" t="0" r="0" b="0"/>
              <a:pathLst>
                <a:path w="97791" h="467362">
                  <a:moveTo>
                    <a:pt x="63500" y="467361"/>
                  </a:moveTo>
                  <a:lnTo>
                    <a:pt x="76200" y="429261"/>
                  </a:lnTo>
                  <a:lnTo>
                    <a:pt x="85090" y="394970"/>
                  </a:lnTo>
                  <a:lnTo>
                    <a:pt x="92709" y="356870"/>
                  </a:lnTo>
                  <a:lnTo>
                    <a:pt x="97790" y="335281"/>
                  </a:lnTo>
                  <a:lnTo>
                    <a:pt x="97790" y="318770"/>
                  </a:lnTo>
                  <a:lnTo>
                    <a:pt x="92709" y="275591"/>
                  </a:lnTo>
                  <a:lnTo>
                    <a:pt x="85090" y="237491"/>
                  </a:lnTo>
                  <a:lnTo>
                    <a:pt x="72390" y="195581"/>
                  </a:lnTo>
                  <a:lnTo>
                    <a:pt x="59690" y="157481"/>
                  </a:lnTo>
                  <a:lnTo>
                    <a:pt x="29209" y="76200"/>
                  </a:lnTo>
                  <a:lnTo>
                    <a:pt x="12700" y="38100"/>
                  </a:lnTo>
                  <a:lnTo>
                    <a:pt x="0" y="0"/>
                  </a:lnTo>
                </a:path>
              </a:pathLst>
            </a:custGeom>
            <a:ln w="42544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1" name="Figura a mano libera 50"/>
            <p:cNvSpPr/>
            <p:nvPr/>
          </p:nvSpPr>
          <p:spPr>
            <a:xfrm>
              <a:off x="7404100" y="5215890"/>
              <a:ext cx="213360" cy="318770"/>
            </a:xfrm>
            <a:custGeom>
              <a:avLst/>
              <a:gdLst/>
              <a:ahLst/>
              <a:cxnLst/>
              <a:rect l="0" t="0" r="0" b="0"/>
              <a:pathLst>
                <a:path w="213360" h="318770">
                  <a:moveTo>
                    <a:pt x="213359" y="318769"/>
                  </a:moveTo>
                  <a:lnTo>
                    <a:pt x="179069" y="280669"/>
                  </a:lnTo>
                  <a:lnTo>
                    <a:pt x="144780" y="246380"/>
                  </a:lnTo>
                  <a:lnTo>
                    <a:pt x="110490" y="208280"/>
                  </a:lnTo>
                  <a:lnTo>
                    <a:pt x="85090" y="170180"/>
                  </a:lnTo>
                  <a:lnTo>
                    <a:pt x="59690" y="127000"/>
                  </a:lnTo>
                  <a:lnTo>
                    <a:pt x="38100" y="85089"/>
                  </a:lnTo>
                  <a:lnTo>
                    <a:pt x="0" y="0"/>
                  </a:lnTo>
                </a:path>
              </a:pathLst>
            </a:custGeom>
            <a:ln w="42544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2" name="Figura a mano libera 51"/>
            <p:cNvSpPr/>
            <p:nvPr/>
          </p:nvSpPr>
          <p:spPr>
            <a:xfrm>
              <a:off x="6888480" y="5386070"/>
              <a:ext cx="320040" cy="297181"/>
            </a:xfrm>
            <a:custGeom>
              <a:avLst/>
              <a:gdLst/>
              <a:ahLst/>
              <a:cxnLst/>
              <a:rect l="0" t="0" r="0" b="0"/>
              <a:pathLst>
                <a:path w="320040" h="297181">
                  <a:moveTo>
                    <a:pt x="0" y="297180"/>
                  </a:moveTo>
                  <a:lnTo>
                    <a:pt x="140970" y="170180"/>
                  </a:lnTo>
                  <a:lnTo>
                    <a:pt x="320039" y="0"/>
                  </a:lnTo>
                </a:path>
              </a:pathLst>
            </a:custGeom>
            <a:ln w="42544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3" name="Figura a mano libera 52"/>
            <p:cNvSpPr/>
            <p:nvPr/>
          </p:nvSpPr>
          <p:spPr>
            <a:xfrm>
              <a:off x="6548119" y="5257800"/>
              <a:ext cx="157482" cy="361951"/>
            </a:xfrm>
            <a:custGeom>
              <a:avLst/>
              <a:gdLst/>
              <a:ahLst/>
              <a:cxnLst/>
              <a:rect l="0" t="0" r="0" b="0"/>
              <a:pathLst>
                <a:path w="157482" h="361951">
                  <a:moveTo>
                    <a:pt x="0" y="361950"/>
                  </a:moveTo>
                  <a:lnTo>
                    <a:pt x="8890" y="323850"/>
                  </a:lnTo>
                  <a:lnTo>
                    <a:pt x="12700" y="285750"/>
                  </a:lnTo>
                  <a:lnTo>
                    <a:pt x="25400" y="208279"/>
                  </a:lnTo>
                  <a:lnTo>
                    <a:pt x="30481" y="170179"/>
                  </a:lnTo>
                  <a:lnTo>
                    <a:pt x="43181" y="132079"/>
                  </a:lnTo>
                  <a:lnTo>
                    <a:pt x="55881" y="97790"/>
                  </a:lnTo>
                  <a:lnTo>
                    <a:pt x="72390" y="63500"/>
                  </a:lnTo>
                  <a:lnTo>
                    <a:pt x="81281" y="50800"/>
                  </a:lnTo>
                  <a:lnTo>
                    <a:pt x="90171" y="43179"/>
                  </a:lnTo>
                  <a:lnTo>
                    <a:pt x="110490" y="30479"/>
                  </a:lnTo>
                  <a:lnTo>
                    <a:pt x="137161" y="12700"/>
                  </a:lnTo>
                  <a:lnTo>
                    <a:pt x="157481" y="0"/>
                  </a:lnTo>
                </a:path>
              </a:pathLst>
            </a:custGeom>
            <a:ln w="42544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4" name="Figura a mano libera 53"/>
            <p:cNvSpPr/>
            <p:nvPr/>
          </p:nvSpPr>
          <p:spPr>
            <a:xfrm>
              <a:off x="6160770" y="5109209"/>
              <a:ext cx="191771" cy="340362"/>
            </a:xfrm>
            <a:custGeom>
              <a:avLst/>
              <a:gdLst/>
              <a:ahLst/>
              <a:cxnLst/>
              <a:rect l="0" t="0" r="0" b="0"/>
              <a:pathLst>
                <a:path w="191771" h="340362">
                  <a:moveTo>
                    <a:pt x="0" y="340361"/>
                  </a:moveTo>
                  <a:lnTo>
                    <a:pt x="21589" y="327661"/>
                  </a:lnTo>
                  <a:lnTo>
                    <a:pt x="43180" y="314961"/>
                  </a:lnTo>
                  <a:lnTo>
                    <a:pt x="81280" y="293370"/>
                  </a:lnTo>
                  <a:lnTo>
                    <a:pt x="102870" y="280670"/>
                  </a:lnTo>
                  <a:lnTo>
                    <a:pt x="124459" y="267970"/>
                  </a:lnTo>
                  <a:lnTo>
                    <a:pt x="137159" y="251461"/>
                  </a:lnTo>
                  <a:lnTo>
                    <a:pt x="149859" y="233681"/>
                  </a:lnTo>
                  <a:lnTo>
                    <a:pt x="162559" y="208281"/>
                  </a:lnTo>
                  <a:lnTo>
                    <a:pt x="170180" y="182881"/>
                  </a:lnTo>
                  <a:lnTo>
                    <a:pt x="179070" y="153670"/>
                  </a:lnTo>
                  <a:lnTo>
                    <a:pt x="182880" y="119381"/>
                  </a:lnTo>
                  <a:lnTo>
                    <a:pt x="187959" y="59691"/>
                  </a:lnTo>
                  <a:lnTo>
                    <a:pt x="191770" y="29211"/>
                  </a:lnTo>
                  <a:lnTo>
                    <a:pt x="191770" y="0"/>
                  </a:lnTo>
                </a:path>
              </a:pathLst>
            </a:custGeom>
            <a:ln w="42544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5" name="Figura a mano libera 54"/>
            <p:cNvSpPr/>
            <p:nvPr/>
          </p:nvSpPr>
          <p:spPr>
            <a:xfrm>
              <a:off x="5586729" y="4593590"/>
              <a:ext cx="447042" cy="298451"/>
            </a:xfrm>
            <a:custGeom>
              <a:avLst/>
              <a:gdLst/>
              <a:ahLst/>
              <a:cxnLst/>
              <a:rect l="0" t="0" r="0" b="0"/>
              <a:pathLst>
                <a:path w="447042" h="298451">
                  <a:moveTo>
                    <a:pt x="0" y="298450"/>
                  </a:moveTo>
                  <a:lnTo>
                    <a:pt x="106680" y="255269"/>
                  </a:lnTo>
                  <a:lnTo>
                    <a:pt x="152400" y="238760"/>
                  </a:lnTo>
                  <a:lnTo>
                    <a:pt x="204471" y="222250"/>
                  </a:lnTo>
                  <a:lnTo>
                    <a:pt x="255271" y="200660"/>
                  </a:lnTo>
                  <a:lnTo>
                    <a:pt x="276861" y="187960"/>
                  </a:lnTo>
                  <a:lnTo>
                    <a:pt x="297180" y="170180"/>
                  </a:lnTo>
                  <a:lnTo>
                    <a:pt x="318771" y="153669"/>
                  </a:lnTo>
                  <a:lnTo>
                    <a:pt x="340361" y="132080"/>
                  </a:lnTo>
                  <a:lnTo>
                    <a:pt x="356871" y="115569"/>
                  </a:lnTo>
                  <a:lnTo>
                    <a:pt x="378461" y="90169"/>
                  </a:lnTo>
                  <a:lnTo>
                    <a:pt x="412750" y="46989"/>
                  </a:lnTo>
                  <a:lnTo>
                    <a:pt x="447041" y="0"/>
                  </a:lnTo>
                </a:path>
              </a:pathLst>
            </a:custGeom>
            <a:ln w="42544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6" name="Figura a mano libera 55"/>
            <p:cNvSpPr/>
            <p:nvPr/>
          </p:nvSpPr>
          <p:spPr>
            <a:xfrm>
              <a:off x="6216650" y="4189729"/>
              <a:ext cx="361951" cy="680722"/>
            </a:xfrm>
            <a:custGeom>
              <a:avLst/>
              <a:gdLst/>
              <a:ahLst/>
              <a:cxnLst/>
              <a:rect l="0" t="0" r="0" b="0"/>
              <a:pathLst>
                <a:path w="361951" h="680722">
                  <a:moveTo>
                    <a:pt x="0" y="680721"/>
                  </a:moveTo>
                  <a:lnTo>
                    <a:pt x="21590" y="668021"/>
                  </a:lnTo>
                  <a:lnTo>
                    <a:pt x="46990" y="655321"/>
                  </a:lnTo>
                  <a:lnTo>
                    <a:pt x="59690" y="646430"/>
                  </a:lnTo>
                  <a:lnTo>
                    <a:pt x="68579" y="638811"/>
                  </a:lnTo>
                  <a:lnTo>
                    <a:pt x="76200" y="629921"/>
                  </a:lnTo>
                  <a:lnTo>
                    <a:pt x="85090" y="617221"/>
                  </a:lnTo>
                  <a:lnTo>
                    <a:pt x="88900" y="604521"/>
                  </a:lnTo>
                  <a:lnTo>
                    <a:pt x="93979" y="586741"/>
                  </a:lnTo>
                  <a:lnTo>
                    <a:pt x="97790" y="570230"/>
                  </a:lnTo>
                  <a:lnTo>
                    <a:pt x="97790" y="553721"/>
                  </a:lnTo>
                  <a:lnTo>
                    <a:pt x="93979" y="519430"/>
                  </a:lnTo>
                  <a:lnTo>
                    <a:pt x="88900" y="481330"/>
                  </a:lnTo>
                  <a:lnTo>
                    <a:pt x="81279" y="447041"/>
                  </a:lnTo>
                  <a:lnTo>
                    <a:pt x="76200" y="408941"/>
                  </a:lnTo>
                  <a:lnTo>
                    <a:pt x="76200" y="374650"/>
                  </a:lnTo>
                  <a:lnTo>
                    <a:pt x="81279" y="356871"/>
                  </a:lnTo>
                  <a:lnTo>
                    <a:pt x="85090" y="340361"/>
                  </a:lnTo>
                  <a:lnTo>
                    <a:pt x="93979" y="314961"/>
                  </a:lnTo>
                  <a:lnTo>
                    <a:pt x="106679" y="289561"/>
                  </a:lnTo>
                  <a:lnTo>
                    <a:pt x="119379" y="267971"/>
                  </a:lnTo>
                  <a:lnTo>
                    <a:pt x="135890" y="246380"/>
                  </a:lnTo>
                  <a:lnTo>
                    <a:pt x="170179" y="199391"/>
                  </a:lnTo>
                  <a:lnTo>
                    <a:pt x="208279" y="161291"/>
                  </a:lnTo>
                  <a:lnTo>
                    <a:pt x="284479" y="81280"/>
                  </a:lnTo>
                  <a:lnTo>
                    <a:pt x="327659" y="41911"/>
                  </a:lnTo>
                  <a:lnTo>
                    <a:pt x="361950" y="0"/>
                  </a:lnTo>
                </a:path>
              </a:pathLst>
            </a:custGeom>
            <a:ln w="42544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7" name="Figura a mano libera 56"/>
            <p:cNvSpPr/>
            <p:nvPr/>
          </p:nvSpPr>
          <p:spPr>
            <a:xfrm>
              <a:off x="6535419" y="4508500"/>
              <a:ext cx="153672" cy="622301"/>
            </a:xfrm>
            <a:custGeom>
              <a:avLst/>
              <a:gdLst/>
              <a:ahLst/>
              <a:cxnLst/>
              <a:rect l="0" t="0" r="0" b="0"/>
              <a:pathLst>
                <a:path w="153672" h="622301">
                  <a:moveTo>
                    <a:pt x="0" y="622300"/>
                  </a:moveTo>
                  <a:lnTo>
                    <a:pt x="25400" y="604520"/>
                  </a:lnTo>
                  <a:lnTo>
                    <a:pt x="46990" y="579120"/>
                  </a:lnTo>
                  <a:lnTo>
                    <a:pt x="68581" y="557529"/>
                  </a:lnTo>
                  <a:lnTo>
                    <a:pt x="81281" y="528320"/>
                  </a:lnTo>
                  <a:lnTo>
                    <a:pt x="97790" y="497840"/>
                  </a:lnTo>
                  <a:lnTo>
                    <a:pt x="106681" y="468629"/>
                  </a:lnTo>
                  <a:lnTo>
                    <a:pt x="128271" y="405129"/>
                  </a:lnTo>
                  <a:lnTo>
                    <a:pt x="140971" y="358140"/>
                  </a:lnTo>
                  <a:lnTo>
                    <a:pt x="149861" y="307340"/>
                  </a:lnTo>
                  <a:lnTo>
                    <a:pt x="149861" y="255270"/>
                  </a:lnTo>
                  <a:lnTo>
                    <a:pt x="153671" y="204470"/>
                  </a:lnTo>
                  <a:lnTo>
                    <a:pt x="149861" y="102870"/>
                  </a:lnTo>
                  <a:lnTo>
                    <a:pt x="149861" y="50800"/>
                  </a:lnTo>
                  <a:lnTo>
                    <a:pt x="149861" y="0"/>
                  </a:lnTo>
                </a:path>
              </a:pathLst>
            </a:custGeom>
            <a:ln w="42544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58" name="Connettore 1 57"/>
            <p:cNvCxnSpPr/>
            <p:nvPr/>
          </p:nvCxnSpPr>
          <p:spPr>
            <a:xfrm>
              <a:off x="6680454" y="4755769"/>
              <a:ext cx="85216" cy="212852"/>
            </a:xfrm>
            <a:prstGeom prst="line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68300" y="292100"/>
            <a:ext cx="7467600" cy="5078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700" b="1" smtClean="0">
                <a:solidFill>
                  <a:srgbClr val="8B0000"/>
                </a:solidFill>
                <a:latin typeface="Times New Roman - 36"/>
              </a:rPr>
              <a:t>C' E' L'ORGANIZZAZIONE DELLA CRYPTIA</a:t>
            </a:r>
            <a:endParaRPr lang="it-IT" sz="2700" b="1">
              <a:solidFill>
                <a:srgbClr val="8B0000"/>
              </a:solidFill>
              <a:latin typeface="Times New Roman - 36"/>
            </a:endParaRPr>
          </a:p>
        </p:txBody>
      </p:sp>
      <p:grpSp>
        <p:nvGrpSpPr>
          <p:cNvPr id="5" name="Gruppo 4"/>
          <p:cNvGrpSpPr/>
          <p:nvPr/>
        </p:nvGrpSpPr>
        <p:grpSpPr>
          <a:xfrm>
            <a:off x="1758950" y="1289050"/>
            <a:ext cx="2260600" cy="962660"/>
            <a:chOff x="1758950" y="1289050"/>
            <a:chExt cx="2260600" cy="962660"/>
          </a:xfrm>
        </p:grpSpPr>
        <p:pic>
          <p:nvPicPr>
            <p:cNvPr id="3" name="Immagine 2" descr="NBKTemp(30237).png"/>
            <p:cNvPicPr>
              <a:picLocks/>
            </p:cNvPicPr>
            <p:nvPr/>
          </p:nvPicPr>
          <p:blipFill>
            <a:blip r:embed="rId3" cstate="print">
              <a:clrChange>
                <a:clrFrom>
                  <a:srgbClr val="3C3C3C"/>
                </a:clrFrom>
                <a:clrTo>
                  <a:srgbClr val="3C3C3C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758950" y="1289050"/>
              <a:ext cx="2260600" cy="962660"/>
            </a:xfrm>
            <a:prstGeom prst="rect">
              <a:avLst/>
            </a:prstGeom>
            <a:solidFill>
              <a:scrgbClr r="0" g="0" b="0">
                <a:alpha val="0"/>
              </a:scrgbClr>
            </a:solidFill>
          </p:spPr>
        </p:pic>
        <p:pic>
          <p:nvPicPr>
            <p:cNvPr id="4" name="Immagine 3" descr="NBKTemp(21133).png"/>
            <p:cNvPicPr>
              <a:picLocks/>
            </p:cNvPicPr>
            <p:nvPr/>
          </p:nvPicPr>
          <p:blipFill>
            <a:blip r:embed="rId4" cstate="print">
              <a:clrChange>
                <a:clrFrom>
                  <a:srgbClr val="3C3C3C"/>
                </a:clrFrom>
                <a:clrTo>
                  <a:srgbClr val="3C3C3C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698750" y="1873250"/>
              <a:ext cx="1257300" cy="368300"/>
            </a:xfrm>
            <a:prstGeom prst="rect">
              <a:avLst/>
            </a:prstGeom>
            <a:solidFill>
              <a:scrgbClr r="0" g="0" b="0">
                <a:alpha val="0"/>
              </a:scrgbClr>
            </a:solidFill>
          </p:spPr>
        </p:pic>
      </p:grpSp>
      <p:sp>
        <p:nvSpPr>
          <p:cNvPr id="6" name="CasellaDiTesto 5"/>
          <p:cNvSpPr txBox="1"/>
          <p:nvPr/>
        </p:nvSpPr>
        <p:spPr>
          <a:xfrm>
            <a:off x="4381500" y="2209800"/>
            <a:ext cx="5842000" cy="738664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100" b="1" smtClean="0">
                <a:solidFill>
                  <a:srgbClr val="FF0000"/>
                </a:solidFill>
                <a:latin typeface="Times New Roman - 28"/>
              </a:rPr>
              <a:t>una sorta di POLIZIA SEGRETA CHE ORGANIZZA SQUADRE DI STUDENTI</a:t>
            </a:r>
            <a:endParaRPr lang="it-IT" sz="2100" b="1">
              <a:solidFill>
                <a:srgbClr val="FF0000"/>
              </a:solidFill>
              <a:latin typeface="Times New Roman - 28"/>
            </a:endParaRPr>
          </a:p>
        </p:txBody>
      </p:sp>
      <p:grpSp>
        <p:nvGrpSpPr>
          <p:cNvPr id="9" name="Gruppo 8"/>
          <p:cNvGrpSpPr/>
          <p:nvPr/>
        </p:nvGrpSpPr>
        <p:grpSpPr>
          <a:xfrm>
            <a:off x="1949450" y="3194050"/>
            <a:ext cx="5016500" cy="1612900"/>
            <a:chOff x="1949450" y="3194050"/>
            <a:chExt cx="5016500" cy="1612900"/>
          </a:xfrm>
        </p:grpSpPr>
        <p:pic>
          <p:nvPicPr>
            <p:cNvPr id="7" name="Immagine 6" descr="NBKTemp(10257).png"/>
            <p:cNvPicPr>
              <a:picLocks/>
            </p:cNvPicPr>
            <p:nvPr/>
          </p:nvPicPr>
          <p:blipFill>
            <a:blip r:embed="rId5" cstate="print">
              <a:clrChange>
                <a:clrFrom>
                  <a:srgbClr val="3C3C3C"/>
                </a:clrFrom>
                <a:clrTo>
                  <a:srgbClr val="3C3C3C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949450" y="3194050"/>
              <a:ext cx="5016500" cy="1342390"/>
            </a:xfrm>
            <a:prstGeom prst="rect">
              <a:avLst/>
            </a:prstGeom>
            <a:solidFill>
              <a:scrgbClr r="0" g="0" b="0">
                <a:alpha val="0"/>
              </a:scrgbClr>
            </a:solidFill>
          </p:spPr>
        </p:pic>
        <p:pic>
          <p:nvPicPr>
            <p:cNvPr id="8" name="Immagine 7" descr="NBKTemp(21435).png"/>
            <p:cNvPicPr>
              <a:picLocks/>
            </p:cNvPicPr>
            <p:nvPr/>
          </p:nvPicPr>
          <p:blipFill>
            <a:blip r:embed="rId6" cstate="print">
              <a:clrChange>
                <a:clrFrom>
                  <a:srgbClr val="3C3C3C"/>
                </a:clrFrom>
                <a:clrTo>
                  <a:srgbClr val="3C3C3C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051050" y="4235450"/>
              <a:ext cx="863600" cy="571500"/>
            </a:xfrm>
            <a:prstGeom prst="rect">
              <a:avLst/>
            </a:prstGeom>
            <a:solidFill>
              <a:scrgbClr r="0" g="0" b="0">
                <a:alpha val="0"/>
              </a:scrgbClr>
            </a:solidFill>
          </p:spPr>
        </p:pic>
      </p:grpSp>
      <p:sp>
        <p:nvSpPr>
          <p:cNvPr id="10" name="CasellaDiTesto 9"/>
          <p:cNvSpPr txBox="1"/>
          <p:nvPr/>
        </p:nvSpPr>
        <p:spPr>
          <a:xfrm>
            <a:off x="850900" y="5219700"/>
            <a:ext cx="9398000" cy="738664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100" b="1" smtClean="0">
                <a:solidFill>
                  <a:srgbClr val="00008B"/>
                </a:solidFill>
                <a:latin typeface="Times New Roman - 28"/>
              </a:rPr>
              <a:t>PER AGGREDIRE QUALCHE ILOTA PREVENTIVAMENTE SEGNALATO TRA I PIU' PERICOLOSI</a:t>
            </a:r>
            <a:endParaRPr lang="it-IT" sz="2100" b="1">
              <a:solidFill>
                <a:srgbClr val="00008B"/>
              </a:solidFill>
              <a:latin typeface="Times New Roman - 2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66700" y="381000"/>
            <a:ext cx="6045200" cy="5078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700" b="1" smtClean="0">
                <a:solidFill>
                  <a:srgbClr val="8B0000"/>
                </a:solidFill>
                <a:latin typeface="Times New Roman - 36"/>
              </a:rPr>
              <a:t>IL GIOVANE SPARTANO</a:t>
            </a:r>
            <a:endParaRPr lang="it-IT" sz="2700" b="1">
              <a:solidFill>
                <a:srgbClr val="8B0000"/>
              </a:solidFill>
              <a:latin typeface="Times New Roman - 36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2387600" y="901700"/>
            <a:ext cx="8255000" cy="738664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100" b="1" smtClean="0">
                <a:solidFill>
                  <a:srgbClr val="FF6820"/>
                </a:solidFill>
                <a:latin typeface="Times New Roman - 28"/>
              </a:rPr>
              <a:t>Doveva divenire OPLITA (soldato di fanteria) capace di scontri feroci corpo a corpo.</a:t>
            </a:r>
            <a:endParaRPr lang="it-IT" sz="2100" b="1">
              <a:solidFill>
                <a:srgbClr val="FF6820"/>
              </a:solidFill>
              <a:latin typeface="Times New Roman - 28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01600" y="1816100"/>
            <a:ext cx="4318000" cy="3847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900" b="1" smtClean="0">
                <a:solidFill>
                  <a:srgbClr val="000000"/>
                </a:solidFill>
                <a:latin typeface="Times New Roman - 26"/>
              </a:rPr>
              <a:t>Pertanto veniva impartita:</a:t>
            </a:r>
            <a:endParaRPr lang="it-IT" sz="1900" b="1">
              <a:solidFill>
                <a:srgbClr val="000000"/>
              </a:solidFill>
              <a:latin typeface="Times New Roman - 26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812800" y="2260600"/>
            <a:ext cx="8839200" cy="3754874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100" b="1" smtClean="0">
                <a:solidFill>
                  <a:srgbClr val="800080"/>
                </a:solidFill>
                <a:latin typeface="Times New Roman - 28"/>
              </a:rPr>
              <a:t>educazione alla corsa, al salto, alla destrezza, al pugilato, alla lotta;</a:t>
            </a:r>
          </a:p>
          <a:p>
            <a:endParaRPr lang="it-IT" sz="2100" b="1" smtClean="0">
              <a:solidFill>
                <a:srgbClr val="800080"/>
              </a:solidFill>
              <a:latin typeface="Times New Roman - 28"/>
            </a:endParaRPr>
          </a:p>
          <a:p>
            <a:r>
              <a:rPr lang="it-IT" sz="2100" b="1" smtClean="0">
                <a:solidFill>
                  <a:srgbClr val="800080"/>
                </a:solidFill>
                <a:latin typeface="Times New Roman - 28"/>
              </a:rPr>
              <a:t>educazione morale al coraggio e al disprezzo del pericolo e all'onore in battaglia;</a:t>
            </a:r>
          </a:p>
          <a:p>
            <a:endParaRPr lang="it-IT" sz="2100" b="1" smtClean="0">
              <a:solidFill>
                <a:srgbClr val="800080"/>
              </a:solidFill>
              <a:latin typeface="Times New Roman - 28"/>
            </a:endParaRPr>
          </a:p>
          <a:p>
            <a:r>
              <a:rPr lang="it-IT" sz="2100" b="1" smtClean="0">
                <a:solidFill>
                  <a:srgbClr val="800080"/>
                </a:solidFill>
                <a:latin typeface="Times New Roman - 28"/>
              </a:rPr>
              <a:t>educazione al sevizio della patria (dedizione incondizionata allo stato);</a:t>
            </a:r>
          </a:p>
          <a:p>
            <a:endParaRPr lang="it-IT" sz="2100" b="1" smtClean="0">
              <a:solidFill>
                <a:srgbClr val="800080"/>
              </a:solidFill>
              <a:latin typeface="Times New Roman - 28"/>
            </a:endParaRPr>
          </a:p>
          <a:p>
            <a:r>
              <a:rPr lang="it-IT" sz="2100" b="1" smtClean="0">
                <a:solidFill>
                  <a:srgbClr val="800080"/>
                </a:solidFill>
                <a:latin typeface="Times New Roman - 28"/>
              </a:rPr>
              <a:t>rispetto delle gerarchie;</a:t>
            </a:r>
          </a:p>
          <a:p>
            <a:endParaRPr lang="it-IT" sz="2100" b="1" smtClean="0">
              <a:solidFill>
                <a:srgbClr val="800080"/>
              </a:solidFill>
              <a:latin typeface="Times New Roman - 28"/>
            </a:endParaRPr>
          </a:p>
          <a:p>
            <a:r>
              <a:rPr lang="it-IT" sz="2100" b="1" smtClean="0">
                <a:solidFill>
                  <a:srgbClr val="800080"/>
                </a:solidFill>
                <a:latin typeface="Times New Roman - 28"/>
              </a:rPr>
              <a:t>sacrificio della propria individualità.</a:t>
            </a:r>
            <a:endParaRPr lang="it-IT" sz="2100" b="1">
              <a:solidFill>
                <a:srgbClr val="800080"/>
              </a:solidFill>
              <a:latin typeface="Times New Roman - 2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42900" y="254000"/>
            <a:ext cx="6146800" cy="5078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700" b="1" smtClean="0">
                <a:solidFill>
                  <a:srgbClr val="8B0000"/>
                </a:solidFill>
                <a:latin typeface="Times New Roman - 36"/>
              </a:rPr>
              <a:t>EDUCAZIONE DELLE DONNE</a:t>
            </a:r>
            <a:endParaRPr lang="it-IT" sz="2700" b="1">
              <a:solidFill>
                <a:srgbClr val="8B0000"/>
              </a:solidFill>
              <a:latin typeface="Times New Roman - 36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714500" y="1600200"/>
            <a:ext cx="8178800" cy="6463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b="1" smtClean="0">
                <a:solidFill>
                  <a:srgbClr val="000000"/>
                </a:solidFill>
                <a:latin typeface="Times New Roman - 24"/>
              </a:rPr>
              <a:t>La donna è educata per potersi inserire armoniosamente nella vita della Polis</a:t>
            </a:r>
            <a:endParaRPr lang="it-IT" b="1">
              <a:solidFill>
                <a:srgbClr val="000000"/>
              </a:solidFill>
              <a:latin typeface="Times New Roman - 24"/>
            </a:endParaRPr>
          </a:p>
        </p:txBody>
      </p:sp>
      <p:pic>
        <p:nvPicPr>
          <p:cNvPr id="4" name="Immagine 3" descr="NBKTemp(17931).png"/>
          <p:cNvPicPr>
            <a:picLocks/>
          </p:cNvPicPr>
          <p:nvPr/>
        </p:nvPicPr>
        <p:blipFill>
          <a:blip r:embed="rId3" cstate="print">
            <a:clrChange>
              <a:clrFrom>
                <a:srgbClr val="3C3C3C"/>
              </a:clrFrom>
              <a:clrTo>
                <a:srgbClr val="3C3C3C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12419" y="1212850"/>
            <a:ext cx="1328419" cy="225552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sp>
        <p:nvSpPr>
          <p:cNvPr id="5" name="CasellaDiTesto 4"/>
          <p:cNvSpPr txBox="1"/>
          <p:nvPr/>
        </p:nvSpPr>
        <p:spPr>
          <a:xfrm>
            <a:off x="1485900" y="3289300"/>
            <a:ext cx="3937000" cy="5078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700" b="1" smtClean="0">
                <a:solidFill>
                  <a:srgbClr val="00008B"/>
                </a:solidFill>
                <a:latin typeface="Times New Roman - 36"/>
              </a:rPr>
              <a:t>DEVE ESSERE:</a:t>
            </a:r>
            <a:endParaRPr lang="it-IT" sz="2700" b="1">
              <a:solidFill>
                <a:srgbClr val="00008B"/>
              </a:solidFill>
              <a:latin typeface="Times New Roman - 36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467100" y="4076700"/>
            <a:ext cx="6324600" cy="175432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700" b="1" smtClean="0">
                <a:solidFill>
                  <a:srgbClr val="005500"/>
                </a:solidFill>
                <a:latin typeface="Times New Roman - 36"/>
              </a:rPr>
              <a:t>forte (fisicamente e moralmente);</a:t>
            </a:r>
          </a:p>
          <a:p>
            <a:endParaRPr lang="it-IT" sz="2700" b="1" smtClean="0">
              <a:solidFill>
                <a:srgbClr val="005500"/>
              </a:solidFill>
              <a:latin typeface="Times New Roman - 36"/>
            </a:endParaRPr>
          </a:p>
          <a:p>
            <a:r>
              <a:rPr lang="it-IT" sz="2700" b="1" smtClean="0">
                <a:solidFill>
                  <a:srgbClr val="005500"/>
                </a:solidFill>
                <a:latin typeface="Times New Roman - 36"/>
              </a:rPr>
              <a:t>madre che educa il figlio alla dedizione dello stato.</a:t>
            </a:r>
            <a:endParaRPr lang="it-IT" sz="2700" b="1">
              <a:solidFill>
                <a:srgbClr val="005500"/>
              </a:solidFill>
              <a:latin typeface="Times New Roman - 36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79400" y="330200"/>
            <a:ext cx="4953000" cy="5078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700" b="1" smtClean="0">
                <a:solidFill>
                  <a:srgbClr val="8B0000"/>
                </a:solidFill>
                <a:latin typeface="Times New Roman - 36"/>
              </a:rPr>
              <a:t>DONNA SPARTANA</a:t>
            </a:r>
            <a:endParaRPr lang="it-IT" sz="2700" b="1">
              <a:solidFill>
                <a:srgbClr val="8B0000"/>
              </a:solidFill>
              <a:latin typeface="Times New Roman - 36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2298700" y="1244600"/>
            <a:ext cx="7543800" cy="738664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100" b="1" smtClean="0">
                <a:solidFill>
                  <a:srgbClr val="000000"/>
                </a:solidFill>
                <a:latin typeface="Times New Roman - 28"/>
              </a:rPr>
              <a:t>E' disposta ad uccidere il figlio, che si comporta da codardo e fuggiasco</a:t>
            </a:r>
            <a:endParaRPr lang="it-IT" sz="2100" b="1">
              <a:solidFill>
                <a:srgbClr val="000000"/>
              </a:solidFill>
              <a:latin typeface="Times New Roman - 28"/>
            </a:endParaRPr>
          </a:p>
        </p:txBody>
      </p:sp>
      <p:pic>
        <p:nvPicPr>
          <p:cNvPr id="4" name="Immagine 3" descr="NBKTemp(24929).png"/>
          <p:cNvPicPr>
            <a:picLocks/>
          </p:cNvPicPr>
          <p:nvPr/>
        </p:nvPicPr>
        <p:blipFill>
          <a:blip r:embed="rId3" cstate="print">
            <a:clrChange>
              <a:clrFrom>
                <a:srgbClr val="3C3C3C"/>
              </a:clrFrom>
              <a:clrTo>
                <a:srgbClr val="3C3C3C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85750" y="1898650"/>
            <a:ext cx="330200" cy="226060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sp>
        <p:nvSpPr>
          <p:cNvPr id="5" name="CasellaDiTesto 4"/>
          <p:cNvSpPr txBox="1"/>
          <p:nvPr/>
        </p:nvSpPr>
        <p:spPr>
          <a:xfrm>
            <a:off x="825500" y="2692400"/>
            <a:ext cx="7061200" cy="92333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700" b="1" smtClean="0">
                <a:solidFill>
                  <a:srgbClr val="A52A00"/>
                </a:solidFill>
                <a:latin typeface="Times New Roman - 36"/>
              </a:rPr>
              <a:t>FENOMENO UNICO NEL MONDO CLASSICO</a:t>
            </a:r>
            <a:endParaRPr lang="it-IT" sz="2700" b="1">
              <a:solidFill>
                <a:srgbClr val="A52A00"/>
              </a:solidFill>
              <a:latin typeface="Times New Roman - 36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352800" y="4076700"/>
            <a:ext cx="6527800" cy="5078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700" b="1" smtClean="0">
                <a:solidFill>
                  <a:srgbClr val="0000FF"/>
                </a:solidFill>
                <a:latin typeface="Times New Roman - 36"/>
              </a:rPr>
              <a:t>LA SUA EDUCAZIONE SPORTIVA</a:t>
            </a:r>
            <a:endParaRPr lang="it-IT" sz="2700" b="1">
              <a:solidFill>
                <a:srgbClr val="0000FF"/>
              </a:solidFill>
              <a:latin typeface="Times New Roman - 36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46100" y="5740400"/>
            <a:ext cx="8712200" cy="41549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100" b="1" smtClean="0">
                <a:solidFill>
                  <a:srgbClr val="000000"/>
                </a:solidFill>
                <a:latin typeface="Times New Roman - 28"/>
              </a:rPr>
              <a:t>L'educazione spartana è ammirata da tutti gli antichi</a:t>
            </a:r>
            <a:endParaRPr lang="it-IT" sz="2100" b="1">
              <a:solidFill>
                <a:srgbClr val="000000"/>
              </a:solidFill>
              <a:latin typeface="Times New Roman - 28"/>
            </a:endParaRPr>
          </a:p>
        </p:txBody>
      </p:sp>
      <p:pic>
        <p:nvPicPr>
          <p:cNvPr id="8" name="Immagine 7" descr="NBKTemp(515).png"/>
          <p:cNvPicPr>
            <a:picLocks/>
          </p:cNvPicPr>
          <p:nvPr/>
        </p:nvPicPr>
        <p:blipFill>
          <a:blip r:embed="rId4" cstate="print">
            <a:clrChange>
              <a:clrFrom>
                <a:srgbClr val="3C3C3C"/>
              </a:clrFrom>
              <a:clrTo>
                <a:srgbClr val="3C3C3C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34950" y="3943350"/>
            <a:ext cx="3175000" cy="35560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06400" y="215900"/>
            <a:ext cx="9220200" cy="5078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700" b="1" smtClean="0">
                <a:solidFill>
                  <a:srgbClr val="8B0000"/>
                </a:solidFill>
                <a:latin typeface="Times New Roman - 36"/>
              </a:rPr>
              <a:t>L'EDUCAZIONE SPARTANA SECONDO ARISTOTELE</a:t>
            </a:r>
            <a:endParaRPr lang="it-IT" sz="2700" b="1">
              <a:solidFill>
                <a:srgbClr val="8B0000"/>
              </a:solidFill>
              <a:latin typeface="Times New Roman - 36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520700" y="1346200"/>
            <a:ext cx="9194800" cy="4247317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700" b="1" smtClean="0">
                <a:solidFill>
                  <a:srgbClr val="4B0082"/>
                </a:solidFill>
                <a:latin typeface="Times New Roman - 36"/>
              </a:rPr>
              <a:t>Aristotele critica l'educazione spartana che produce solo uomini forti di guerra.</a:t>
            </a:r>
          </a:p>
          <a:p>
            <a:r>
              <a:rPr lang="it-IT" sz="2700" b="1" smtClean="0">
                <a:solidFill>
                  <a:srgbClr val="4B0082"/>
                </a:solidFill>
                <a:latin typeface="Times New Roman - 36"/>
              </a:rPr>
              <a:t>D</a:t>
            </a:r>
            <a:r>
              <a:rPr lang="it-IT" sz="2700" b="1" smtClean="0">
                <a:solidFill>
                  <a:srgbClr val="005500"/>
                </a:solidFill>
                <a:latin typeface="Times New Roman - 36"/>
              </a:rPr>
              <a:t>ice che gli spartani furono superiori nell'arte militare fino a quando non ci furono avversari terribili come gli Ateniesi e Tebani, che pur avendo modelli educativi diversi, riuscirono a far fronte ai lacedemoni.</a:t>
            </a:r>
          </a:p>
          <a:p>
            <a:endParaRPr lang="it-IT" sz="2700" b="1" smtClean="0">
              <a:solidFill>
                <a:srgbClr val="005500"/>
              </a:solidFill>
              <a:latin typeface="Times New Roman - 36"/>
            </a:endParaRPr>
          </a:p>
          <a:p>
            <a:r>
              <a:rPr lang="it-IT" sz="2700" b="1" smtClean="0">
                <a:solidFill>
                  <a:srgbClr val="005500"/>
                </a:solidFill>
                <a:latin typeface="Times New Roman - 36"/>
              </a:rPr>
              <a:t>Ar</a:t>
            </a:r>
            <a:r>
              <a:rPr lang="it-IT" sz="2700" b="1" smtClean="0">
                <a:solidFill>
                  <a:srgbClr val="0000FF"/>
                </a:solidFill>
                <a:latin typeface="Times New Roman - 36"/>
              </a:rPr>
              <a:t>istotele, comunque, valorizzava il fatto che Sparta ed Atene avessero come finalità quella di formare i cittadini di pieno diritto </a:t>
            </a:r>
            <a:endParaRPr lang="it-IT" sz="2700" b="1">
              <a:solidFill>
                <a:srgbClr val="0000FF"/>
              </a:solidFill>
              <a:latin typeface="Times New Roman - 36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hlinkClick r:id="rId5"/>
          </p:cNvPr>
          <p:cNvSpPr txBox="1"/>
          <p:nvPr/>
        </p:nvSpPr>
        <p:spPr>
          <a:xfrm>
            <a:off x="1473200" y="6756400"/>
            <a:ext cx="8153400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b="1" smtClean="0">
                <a:solidFill>
                  <a:srgbClr val="000000"/>
                </a:solidFill>
                <a:latin typeface="Times New Roman - 20"/>
              </a:rPr>
              <a:t>http://www.youtube.com/user/associazioneasia#p/search/0/-YYvxieguYQ</a:t>
            </a:r>
            <a:endParaRPr lang="it-IT" sz="1500" b="1">
              <a:solidFill>
                <a:srgbClr val="000000"/>
              </a:solidFill>
              <a:latin typeface="Times New Roman - 20"/>
            </a:endParaRPr>
          </a:p>
        </p:txBody>
      </p:sp>
    </p:spTree>
    <p:controls>
      <p:control spid="1026" name="ShockwaveFlash1" r:id="rId2" imgW="7620120" imgH="6095880"/>
    </p:controls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90500" y="2679700"/>
            <a:ext cx="2971800" cy="41549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100" b="1" smtClean="0">
                <a:solidFill>
                  <a:srgbClr val="8B0000"/>
                </a:solidFill>
                <a:latin typeface="Times New Roman - 28"/>
              </a:rPr>
              <a:t>FINO A 7 ANNI</a:t>
            </a:r>
            <a:endParaRPr lang="it-IT" sz="2100" b="1">
              <a:solidFill>
                <a:srgbClr val="8B0000"/>
              </a:solidFill>
              <a:latin typeface="Times New Roman - 28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473200" y="838200"/>
            <a:ext cx="7645400" cy="106182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100" smtClean="0">
                <a:solidFill>
                  <a:srgbClr val="000000"/>
                </a:solidFill>
                <a:latin typeface="Times New Roman - 28"/>
              </a:rPr>
              <a:t>Una </a:t>
            </a:r>
            <a:r>
              <a:rPr lang="it-IT" sz="2100" b="1" smtClean="0">
                <a:solidFill>
                  <a:srgbClr val="000000"/>
                </a:solidFill>
                <a:latin typeface="Times New Roman - 28"/>
              </a:rPr>
              <a:t>Commissione Civica</a:t>
            </a:r>
            <a:r>
              <a:rPr lang="it-IT" sz="2100" smtClean="0">
                <a:solidFill>
                  <a:srgbClr val="000000"/>
                </a:solidFill>
                <a:latin typeface="Times New Roman - 28"/>
              </a:rPr>
              <a:t> controllava il giovane nato maschio. Se era sano e non malformato aveva diritto di sopravvivere, altrimenti veniva soppresso.</a:t>
            </a:r>
            <a:endParaRPr lang="it-IT" sz="2100">
              <a:solidFill>
                <a:srgbClr val="000000"/>
              </a:solidFill>
              <a:latin typeface="Times New Roman - 28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39700" y="190500"/>
            <a:ext cx="3098800" cy="41549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100" b="1" smtClean="0">
                <a:solidFill>
                  <a:srgbClr val="8B0000"/>
                </a:solidFill>
                <a:latin typeface="Times New Roman - 28"/>
              </a:rPr>
              <a:t>ALLA NASCITA</a:t>
            </a:r>
            <a:endParaRPr lang="it-IT" sz="2100" b="1">
              <a:solidFill>
                <a:srgbClr val="8B0000"/>
              </a:solidFill>
              <a:latin typeface="Times New Roman - 28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2222500" y="3429000"/>
            <a:ext cx="8001000" cy="3847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900" b="1" smtClean="0">
                <a:solidFill>
                  <a:srgbClr val="000000"/>
                </a:solidFill>
                <a:latin typeface="Times New Roman - 26"/>
              </a:rPr>
              <a:t>L'educazione avveniva in famiglia e secondo una rigida prassi:</a:t>
            </a:r>
            <a:endParaRPr lang="it-IT" sz="1900" b="1">
              <a:solidFill>
                <a:srgbClr val="000000"/>
              </a:solidFill>
              <a:latin typeface="Times New Roman - 26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4140200" y="4178300"/>
            <a:ext cx="4292600" cy="106182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100" smtClean="0">
                <a:solidFill>
                  <a:srgbClr val="00008B"/>
                </a:solidFill>
                <a:latin typeface="Symbol - 28"/>
              </a:rPr>
              <a:t>·</a:t>
            </a:r>
            <a:r>
              <a:rPr lang="it-IT" sz="2100" smtClean="0">
                <a:solidFill>
                  <a:srgbClr val="00008B"/>
                </a:solidFill>
                <a:latin typeface="Times New Roman - 28"/>
              </a:rPr>
              <a:t>non doveva piangere;</a:t>
            </a:r>
          </a:p>
          <a:p>
            <a:r>
              <a:rPr lang="it-IT" sz="2100" smtClean="0">
                <a:solidFill>
                  <a:srgbClr val="00008B"/>
                </a:solidFill>
                <a:latin typeface="Times New Roman - 28"/>
              </a:rPr>
              <a:t>·non doveva avere paura;</a:t>
            </a:r>
          </a:p>
          <a:p>
            <a:r>
              <a:rPr lang="it-IT" sz="2100" smtClean="0">
                <a:solidFill>
                  <a:srgbClr val="00008B"/>
                </a:solidFill>
                <a:latin typeface="Times New Roman - 28"/>
              </a:rPr>
              <a:t>·doveva dominarsi.</a:t>
            </a:r>
            <a:endParaRPr lang="it-IT" sz="2100">
              <a:solidFill>
                <a:srgbClr val="00008B"/>
              </a:solidFill>
              <a:latin typeface="Times New Roman - 28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635000" y="6438900"/>
            <a:ext cx="7950200" cy="41549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100" b="1" smtClean="0">
                <a:solidFill>
                  <a:srgbClr val="000000"/>
                </a:solidFill>
                <a:latin typeface="Times New Roman - 28"/>
              </a:rPr>
              <a:t>Il padre disponeva dei figli similmente ad oggetti.</a:t>
            </a:r>
            <a:endParaRPr lang="it-IT" sz="2100" b="1">
              <a:solidFill>
                <a:srgbClr val="000000"/>
              </a:solidFill>
              <a:latin typeface="Times New Roman - 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30200" y="482600"/>
            <a:ext cx="5105400" cy="5078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700" b="1" smtClean="0">
                <a:solidFill>
                  <a:srgbClr val="8B0000"/>
                </a:solidFill>
                <a:latin typeface="Times New Roman - 36"/>
              </a:rPr>
              <a:t>DOPO I SETTE ANNI</a:t>
            </a:r>
            <a:endParaRPr lang="it-IT" sz="2700" b="1">
              <a:solidFill>
                <a:srgbClr val="8B0000"/>
              </a:solidFill>
              <a:latin typeface="Times New Roman - 36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2743200" y="2209800"/>
            <a:ext cx="7493000" cy="738664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100" b="1" smtClean="0">
                <a:solidFill>
                  <a:srgbClr val="00008B"/>
                </a:solidFill>
                <a:latin typeface="Times New Roman - 28"/>
              </a:rPr>
              <a:t>l'educazione diventa pubblica e il bambino viene affidato allo Stato</a:t>
            </a:r>
            <a:endParaRPr lang="it-IT" sz="2100" b="1">
              <a:solidFill>
                <a:srgbClr val="00008B"/>
              </a:solidFill>
              <a:latin typeface="Times New Roman - 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30200" y="279400"/>
            <a:ext cx="4648200" cy="5078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700" b="1" smtClean="0">
                <a:solidFill>
                  <a:srgbClr val="8B0000"/>
                </a:solidFill>
                <a:latin typeface="Times New Roman - 36"/>
              </a:rPr>
              <a:t>educazione pubblica</a:t>
            </a:r>
            <a:endParaRPr lang="it-IT" sz="2700" b="1">
              <a:solidFill>
                <a:srgbClr val="8B0000"/>
              </a:solidFill>
              <a:latin typeface="Times New Roman - 36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2489200" y="1320800"/>
            <a:ext cx="8509000" cy="92333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700" b="1" smtClean="0">
                <a:solidFill>
                  <a:srgbClr val="FF0000"/>
                </a:solidFill>
                <a:latin typeface="Times New Roman - 36"/>
              </a:rPr>
              <a:t>Si svolge in semi convitti</a:t>
            </a:r>
            <a:r>
              <a:rPr lang="it-IT" sz="2700" smtClean="0">
                <a:solidFill>
                  <a:srgbClr val="000000"/>
                </a:solidFill>
                <a:latin typeface="Times New Roman - 36"/>
              </a:rPr>
              <a:t> --&gt; i bambini tornano a casa di notte </a:t>
            </a:r>
            <a:endParaRPr lang="it-IT" sz="2700">
              <a:solidFill>
                <a:srgbClr val="000000"/>
              </a:solidFill>
              <a:latin typeface="Times New Roman - 36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419100" y="2514600"/>
            <a:ext cx="9652000" cy="738664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100" b="1" smtClean="0">
                <a:solidFill>
                  <a:srgbClr val="800080"/>
                </a:solidFill>
                <a:latin typeface="Times New Roman - 28"/>
              </a:rPr>
              <a:t>--&gt; I bambini vengono vestiti rozzamente ed è sempre lo stesso vestito sia d'estate che d'inverno</a:t>
            </a:r>
            <a:endParaRPr lang="it-IT" sz="2100" b="1">
              <a:solidFill>
                <a:srgbClr val="800080"/>
              </a:solidFill>
              <a:latin typeface="Times New Roman - 28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93700" y="3619500"/>
            <a:ext cx="5562600" cy="41549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100" b="1" smtClean="0">
                <a:solidFill>
                  <a:srgbClr val="004040"/>
                </a:solidFill>
                <a:latin typeface="Times New Roman - 28"/>
              </a:rPr>
              <a:t>--&gt; Il letto è un giaciglio di foglie.</a:t>
            </a:r>
            <a:endParaRPr lang="it-IT" sz="2100" b="1">
              <a:solidFill>
                <a:srgbClr val="004040"/>
              </a:solidFill>
              <a:latin typeface="Times New Roman - 28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81000" y="4318000"/>
            <a:ext cx="9575800" cy="106182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100" b="1" smtClean="0">
                <a:solidFill>
                  <a:srgbClr val="005500"/>
                </a:solidFill>
                <a:latin typeface="Times New Roman - 28"/>
              </a:rPr>
              <a:t>--&gt; Il cibo giornaliero è scarso. Se non è sufficiente il ragazzo deve imparare ad arraggiarsi rubando senza essere sorpreso, altrimenti viene punito.</a:t>
            </a:r>
            <a:endParaRPr lang="it-IT" sz="2100" b="1">
              <a:solidFill>
                <a:srgbClr val="005500"/>
              </a:solidFill>
              <a:latin typeface="Times New Roman - 28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55600" y="5867400"/>
            <a:ext cx="9525000" cy="41549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100" b="1" smtClean="0">
                <a:solidFill>
                  <a:srgbClr val="00008B"/>
                </a:solidFill>
                <a:latin typeface="Times New Roman - 28"/>
              </a:rPr>
              <a:t>--&gt; Il ragazzo deve imparare i disagi e a sopportare il caldo e il freddo</a:t>
            </a:r>
            <a:endParaRPr lang="it-IT" sz="2100" b="1">
              <a:solidFill>
                <a:srgbClr val="00008B"/>
              </a:solidFill>
              <a:latin typeface="Times New Roman - 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96900" y="660400"/>
            <a:ext cx="5384800" cy="5078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700" b="1" smtClean="0">
                <a:solidFill>
                  <a:srgbClr val="8B0000"/>
                </a:solidFill>
                <a:latin typeface="Times New Roman - 36"/>
              </a:rPr>
              <a:t>EDUCAZIONE FISICA</a:t>
            </a:r>
            <a:endParaRPr lang="it-IT" sz="2700" b="1">
              <a:solidFill>
                <a:srgbClr val="8B0000"/>
              </a:solidFill>
              <a:latin typeface="Times New Roman - 36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2044700" y="1866900"/>
            <a:ext cx="7467600" cy="738664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100" b="1" smtClean="0">
                <a:solidFill>
                  <a:srgbClr val="000000"/>
                </a:solidFill>
                <a:latin typeface="Times New Roman - 28"/>
              </a:rPr>
              <a:t>E' molto importante ed è preparatoria all'istruzione militare</a:t>
            </a:r>
            <a:endParaRPr lang="it-IT" sz="2100" b="1">
              <a:solidFill>
                <a:srgbClr val="000000"/>
              </a:solidFill>
              <a:latin typeface="Times New Roman - 28"/>
            </a:endParaRPr>
          </a:p>
        </p:txBody>
      </p:sp>
      <p:cxnSp>
        <p:nvCxnSpPr>
          <p:cNvPr id="4" name="Connettore 1 3"/>
          <p:cNvCxnSpPr/>
          <p:nvPr/>
        </p:nvCxnSpPr>
        <p:spPr>
          <a:xfrm>
            <a:off x="1193800" y="3302000"/>
            <a:ext cx="1460500" cy="1130300"/>
          </a:xfrm>
          <a:prstGeom prst="line">
            <a:avLst/>
          </a:prstGeom>
          <a:ln w="190500" cap="flat" cmpd="sng" algn="ctr">
            <a:solidFill>
              <a:srgbClr val="8B0000"/>
            </a:solidFill>
            <a:prstDash val="solid"/>
            <a:round/>
            <a:headEnd type="oval" w="med" len="sm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/>
          <p:cNvSpPr txBox="1"/>
          <p:nvPr/>
        </p:nvSpPr>
        <p:spPr>
          <a:xfrm>
            <a:off x="3263900" y="4356100"/>
            <a:ext cx="6096000" cy="175432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700" b="1" smtClean="0">
                <a:solidFill>
                  <a:srgbClr val="8B8B00"/>
                </a:solidFill>
                <a:latin typeface="Times New Roman - 36"/>
              </a:rPr>
              <a:t>Uso armi.</a:t>
            </a:r>
          </a:p>
          <a:p>
            <a:endParaRPr lang="it-IT" sz="2700" b="1" smtClean="0">
              <a:solidFill>
                <a:srgbClr val="8B8B00"/>
              </a:solidFill>
              <a:latin typeface="Times New Roman - 36"/>
            </a:endParaRPr>
          </a:p>
          <a:p>
            <a:r>
              <a:rPr lang="it-IT" sz="2700" b="1" smtClean="0">
                <a:solidFill>
                  <a:srgbClr val="8B8B00"/>
                </a:solidFill>
                <a:latin typeface="Times New Roman - 36"/>
              </a:rPr>
              <a:t>Addestramento alle manovre di guerra.</a:t>
            </a:r>
            <a:endParaRPr lang="it-IT" sz="2700" b="1">
              <a:solidFill>
                <a:srgbClr val="8B8B00"/>
              </a:solidFill>
              <a:latin typeface="Times New Roman - 36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36600" y="647700"/>
            <a:ext cx="2870200" cy="5078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700" b="1" smtClean="0">
                <a:solidFill>
                  <a:srgbClr val="8B0000"/>
                </a:solidFill>
                <a:latin typeface="Times New Roman - 36"/>
              </a:rPr>
              <a:t>CULTURA</a:t>
            </a:r>
            <a:endParaRPr lang="it-IT" sz="2700" b="1">
              <a:solidFill>
                <a:srgbClr val="8B0000"/>
              </a:solidFill>
              <a:latin typeface="Times New Roman - 36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485900" y="1625600"/>
            <a:ext cx="5892800" cy="41549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100" b="1" smtClean="0">
                <a:solidFill>
                  <a:srgbClr val="00008B"/>
                </a:solidFill>
                <a:latin typeface="Times New Roman - 28"/>
              </a:rPr>
              <a:t>Si limita al saper leggere e scrivere</a:t>
            </a:r>
            <a:endParaRPr lang="it-IT" sz="2100" b="1">
              <a:solidFill>
                <a:srgbClr val="00008B"/>
              </a:solidFill>
              <a:latin typeface="Times New Roman - 28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968500" y="2654300"/>
            <a:ext cx="7518400" cy="106182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100" b="1" smtClean="0">
                <a:solidFill>
                  <a:srgbClr val="800080"/>
                </a:solidFill>
                <a:latin typeface="Times New Roman - 28"/>
              </a:rPr>
              <a:t>Si attribuisce grande valore al saper tacere.</a:t>
            </a:r>
          </a:p>
          <a:p>
            <a:endParaRPr lang="it-IT" sz="2100" b="1" smtClean="0">
              <a:solidFill>
                <a:srgbClr val="800080"/>
              </a:solidFill>
              <a:latin typeface="Times New Roman - 28"/>
            </a:endParaRPr>
          </a:p>
          <a:p>
            <a:r>
              <a:rPr lang="it-IT" sz="2100" b="1" smtClean="0">
                <a:solidFill>
                  <a:srgbClr val="800080"/>
                </a:solidFill>
                <a:latin typeface="Times New Roman - 28"/>
              </a:rPr>
              <a:t>Il parlare deve essere diretto e senza retorica.</a:t>
            </a:r>
            <a:endParaRPr lang="it-IT" sz="2100" b="1">
              <a:solidFill>
                <a:srgbClr val="800080"/>
              </a:solidFill>
              <a:latin typeface="Times New Roman - 28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638300" y="5054600"/>
            <a:ext cx="3911600" cy="3847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900" b="1" smtClean="0">
                <a:solidFill>
                  <a:srgbClr val="000000"/>
                </a:solidFill>
                <a:latin typeface="Times New Roman - 26"/>
              </a:rPr>
              <a:t>Diventa lecito utilizzare:</a:t>
            </a:r>
            <a:endParaRPr lang="it-IT" sz="1900" b="1">
              <a:solidFill>
                <a:srgbClr val="000000"/>
              </a:solidFill>
              <a:latin typeface="Times New Roman - 26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5435600" y="4787900"/>
            <a:ext cx="3835400" cy="92333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700" b="1" smtClean="0">
                <a:solidFill>
                  <a:srgbClr val="FF0000"/>
                </a:solidFill>
                <a:latin typeface="Times New Roman - 36"/>
              </a:rPr>
              <a:t>SCALTREZZA </a:t>
            </a:r>
          </a:p>
          <a:p>
            <a:r>
              <a:rPr lang="it-IT" sz="2700" b="1" smtClean="0">
                <a:solidFill>
                  <a:srgbClr val="FF0000"/>
                </a:solidFill>
                <a:latin typeface="Times New Roman - 36"/>
              </a:rPr>
              <a:t>MENZOGNA</a:t>
            </a:r>
            <a:endParaRPr lang="it-IT" sz="2700" b="1">
              <a:solidFill>
                <a:srgbClr val="FF0000"/>
              </a:solidFill>
              <a:latin typeface="Times New Roman - 36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85800" y="406400"/>
            <a:ext cx="4724400" cy="5078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700" b="1" smtClean="0">
                <a:solidFill>
                  <a:srgbClr val="8B0000"/>
                </a:solidFill>
                <a:latin typeface="Times New Roman - 36"/>
              </a:rPr>
              <a:t>MUSICA E POESIA</a:t>
            </a:r>
            <a:endParaRPr lang="it-IT" sz="2700" b="1">
              <a:solidFill>
                <a:srgbClr val="8B0000"/>
              </a:solidFill>
              <a:latin typeface="Times New Roman - 36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663700" y="1676400"/>
            <a:ext cx="6731000" cy="5078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700" b="1" smtClean="0">
                <a:solidFill>
                  <a:srgbClr val="FF6820"/>
                </a:solidFill>
                <a:latin typeface="Times New Roman - 36"/>
              </a:rPr>
              <a:t>Sono ancora utilizzate ma assumono</a:t>
            </a:r>
            <a:r>
              <a:rPr lang="it-IT" sz="1300" smtClean="0">
                <a:solidFill>
                  <a:srgbClr val="000000"/>
                </a:solidFill>
                <a:latin typeface="Times New Roman - 18"/>
              </a:rPr>
              <a:t>:</a:t>
            </a:r>
            <a:endParaRPr lang="it-IT" sz="1300">
              <a:solidFill>
                <a:srgbClr val="000000"/>
              </a:solidFill>
              <a:latin typeface="Times New Roman - 18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187700" y="3149600"/>
            <a:ext cx="6197600" cy="133882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700" smtClean="0">
                <a:solidFill>
                  <a:srgbClr val="005500"/>
                </a:solidFill>
                <a:latin typeface="Symbol - 36"/>
              </a:rPr>
              <a:t>·</a:t>
            </a:r>
            <a:r>
              <a:rPr lang="it-IT" sz="2700" b="1" smtClean="0">
                <a:solidFill>
                  <a:srgbClr val="005500"/>
                </a:solidFill>
                <a:latin typeface="Times New Roman - 36"/>
              </a:rPr>
              <a:t>TONI MARZIALI</a:t>
            </a:r>
          </a:p>
          <a:p>
            <a:r>
              <a:rPr lang="it-IT" sz="2700" b="1" smtClean="0">
                <a:solidFill>
                  <a:srgbClr val="005500"/>
                </a:solidFill>
                <a:latin typeface="Times New Roman - 36"/>
              </a:rPr>
              <a:t>·SLANCIO PATRIOTTICO</a:t>
            </a:r>
          </a:p>
          <a:p>
            <a:r>
              <a:rPr lang="it-IT" sz="2700" b="1" smtClean="0">
                <a:solidFill>
                  <a:srgbClr val="005500"/>
                </a:solidFill>
                <a:latin typeface="Times New Roman - 36"/>
              </a:rPr>
              <a:t>·VALORE CIVICO</a:t>
            </a:r>
            <a:endParaRPr lang="it-IT" sz="2700" b="1">
              <a:solidFill>
                <a:srgbClr val="005500"/>
              </a:solidFill>
              <a:latin typeface="Times New Roman - 36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28600" y="342900"/>
            <a:ext cx="6527800" cy="5078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700" b="1" smtClean="0">
                <a:solidFill>
                  <a:srgbClr val="8B0000"/>
                </a:solidFill>
                <a:latin typeface="Times New Roman - 36"/>
              </a:rPr>
              <a:t>FAMOSA CERIMONIA ANNUALE</a:t>
            </a:r>
            <a:endParaRPr lang="it-IT" sz="2700" b="1">
              <a:solidFill>
                <a:srgbClr val="8B0000"/>
              </a:solidFill>
              <a:latin typeface="Times New Roman - 36"/>
            </a:endParaRPr>
          </a:p>
        </p:txBody>
      </p:sp>
      <p:pic>
        <p:nvPicPr>
          <p:cNvPr id="3" name="Immagine 2" descr="NBKTemp(3688).png"/>
          <p:cNvPicPr>
            <a:picLocks/>
          </p:cNvPicPr>
          <p:nvPr/>
        </p:nvPicPr>
        <p:blipFill>
          <a:blip r:embed="rId3" cstate="print">
            <a:clrChange>
              <a:clrFrom>
                <a:srgbClr val="3C3C3C"/>
              </a:clrFrom>
              <a:clrTo>
                <a:srgbClr val="3C3C3C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04950" y="2470150"/>
            <a:ext cx="2882900" cy="29210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sp>
        <p:nvSpPr>
          <p:cNvPr id="4" name="CasellaDiTesto 3"/>
          <p:cNvSpPr txBox="1"/>
          <p:nvPr/>
        </p:nvSpPr>
        <p:spPr>
          <a:xfrm>
            <a:off x="4762500" y="2222500"/>
            <a:ext cx="5080000" cy="738664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100" b="1" i="1" smtClean="0">
                <a:solidFill>
                  <a:srgbClr val="FF0000"/>
                </a:solidFill>
                <a:latin typeface="Times New Roman - 28"/>
              </a:rPr>
              <a:t>IN COMMEMORAZIONE DELLA VITTORIA DI TIREA</a:t>
            </a:r>
            <a:endParaRPr lang="it-IT" sz="2100" b="1" i="1">
              <a:solidFill>
                <a:srgbClr val="FF0000"/>
              </a:solidFill>
              <a:latin typeface="Times New Roman - 28"/>
            </a:endParaRPr>
          </a:p>
        </p:txBody>
      </p:sp>
      <p:pic>
        <p:nvPicPr>
          <p:cNvPr id="5" name="Immagine 4" descr="NBKTemp(11629).png"/>
          <p:cNvPicPr>
            <a:picLocks/>
          </p:cNvPicPr>
          <p:nvPr/>
        </p:nvPicPr>
        <p:blipFill>
          <a:blip r:embed="rId4" cstate="print">
            <a:clrChange>
              <a:clrFrom>
                <a:srgbClr val="3C3C3C"/>
              </a:clrFrom>
              <a:clrTo>
                <a:srgbClr val="3C3C3C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79550" y="2787650"/>
            <a:ext cx="317500" cy="204470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sp>
        <p:nvSpPr>
          <p:cNvPr id="6" name="CasellaDiTesto 5"/>
          <p:cNvSpPr txBox="1"/>
          <p:nvPr/>
        </p:nvSpPr>
        <p:spPr>
          <a:xfrm>
            <a:off x="863600" y="4876800"/>
            <a:ext cx="8204200" cy="738664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100" b="1" smtClean="0">
                <a:solidFill>
                  <a:srgbClr val="4B0082"/>
                </a:solidFill>
                <a:latin typeface="Times New Roman - 28"/>
              </a:rPr>
              <a:t>E' una prova di resistenza  di bambini nudi che danzano al sole fino allo sfinimento</a:t>
            </a:r>
            <a:endParaRPr lang="it-IT" sz="2100" b="1">
              <a:solidFill>
                <a:srgbClr val="4B0082"/>
              </a:solidFill>
              <a:latin typeface="Times New Roman - 2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47700" y="762000"/>
            <a:ext cx="6731000" cy="5078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700" b="1" smtClean="0">
                <a:solidFill>
                  <a:srgbClr val="8B0000"/>
                </a:solidFill>
                <a:latin typeface="Times New Roman - 36"/>
              </a:rPr>
              <a:t>TEMPIO DI ARTEMIDE ORTHIA</a:t>
            </a:r>
            <a:endParaRPr lang="it-IT" sz="2700" b="1">
              <a:solidFill>
                <a:srgbClr val="8B0000"/>
              </a:solidFill>
              <a:latin typeface="Times New Roman - 36"/>
            </a:endParaRPr>
          </a:p>
        </p:txBody>
      </p:sp>
      <p:pic>
        <p:nvPicPr>
          <p:cNvPr id="3" name="Immagine 2" descr="NBKTemp(17315).png"/>
          <p:cNvPicPr>
            <a:picLocks/>
          </p:cNvPicPr>
          <p:nvPr/>
        </p:nvPicPr>
        <p:blipFill>
          <a:blip r:embed="rId3" cstate="print">
            <a:clrChange>
              <a:clrFrom>
                <a:srgbClr val="3C3C3C"/>
              </a:clrFrom>
              <a:clrTo>
                <a:srgbClr val="3C3C3C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62150" y="3003550"/>
            <a:ext cx="2273300" cy="33020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sp>
        <p:nvSpPr>
          <p:cNvPr id="4" name="CasellaDiTesto 3"/>
          <p:cNvSpPr txBox="1"/>
          <p:nvPr/>
        </p:nvSpPr>
        <p:spPr>
          <a:xfrm>
            <a:off x="4610100" y="3225800"/>
            <a:ext cx="5283200" cy="170816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100" b="1" smtClean="0">
                <a:solidFill>
                  <a:srgbClr val="00008B"/>
                </a:solidFill>
                <a:latin typeface="Times New Roman - 28"/>
              </a:rPr>
              <a:t>Diventa una palestra  di resistenza alle fustigazioni.</a:t>
            </a:r>
          </a:p>
          <a:p>
            <a:endParaRPr lang="it-IT" sz="2100" b="1" smtClean="0">
              <a:solidFill>
                <a:srgbClr val="00008B"/>
              </a:solidFill>
              <a:latin typeface="Times New Roman - 28"/>
            </a:endParaRPr>
          </a:p>
          <a:p>
            <a:r>
              <a:rPr lang="it-IT" sz="2100" b="1" smtClean="0">
                <a:solidFill>
                  <a:srgbClr val="00008B"/>
                </a:solidFill>
                <a:latin typeface="Times New Roman - 28"/>
              </a:rPr>
              <a:t>I giovani sono disposti a resistere impassibili fino alla morte</a:t>
            </a:r>
            <a:endParaRPr lang="it-IT" sz="2100" b="1">
              <a:solidFill>
                <a:srgbClr val="00008B"/>
              </a:solidFill>
              <a:latin typeface="Times New Roman - 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526</Words>
  <Application>Microsoft Office PowerPoint</Application>
  <PresentationFormat>Personalizzato</PresentationFormat>
  <Paragraphs>74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11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7" baseType="lpstr">
      <vt:lpstr>Arial</vt:lpstr>
      <vt:lpstr>Times New Roman - 72</vt:lpstr>
      <vt:lpstr>Calibri</vt:lpstr>
      <vt:lpstr>Times New Roman - 28</vt:lpstr>
      <vt:lpstr>Times New Roman - 26</vt:lpstr>
      <vt:lpstr>Symbol - 28</vt:lpstr>
      <vt:lpstr>Times New Roman - 36</vt:lpstr>
      <vt:lpstr>Times New Roman - 18</vt:lpstr>
      <vt:lpstr>Symbol - 36</vt:lpstr>
      <vt:lpstr>Times New Roman - 24</vt:lpstr>
      <vt:lpstr>Times New Roman - 20</vt:lpstr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Laura</dc:creator>
  <cp:lastModifiedBy>Laura</cp:lastModifiedBy>
  <cp:revision>1</cp:revision>
  <dcterms:created xsi:type="dcterms:W3CDTF">2011-01-30T20:41:12Z</dcterms:created>
  <dcterms:modified xsi:type="dcterms:W3CDTF">2011-01-30T20:56:14Z</dcterms:modified>
</cp:coreProperties>
</file>