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Default Extension="png" ContentType="image/png"/>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Default Extension="gif" ContentType="image/gif"/>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56" r:id="rId3"/>
    <p:sldId id="282" r:id="rId4"/>
    <p:sldId id="284" r:id="rId5"/>
    <p:sldId id="283" r:id="rId6"/>
    <p:sldId id="285" r:id="rId7"/>
    <p:sldId id="286" r:id="rId8"/>
    <p:sldId id="287" r:id="rId9"/>
    <p:sldId id="288" r:id="rId10"/>
    <p:sldId id="289"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image" Target="../media/image4.jpe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diagrams/_rels/data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image" Target="../media/image11.jpeg"/><Relationship Id="rId4" Type="http://schemas.openxmlformats.org/officeDocument/2006/relationships/image" Target="../media/image7.jpeg"/></Relationships>
</file>

<file path=ppt/diagrams/_rels/data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png"/></Relationships>
</file>

<file path=ppt/diagrams/_rels/data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4.jpeg"/><Relationship Id="rId7" Type="http://schemas.openxmlformats.org/officeDocument/2006/relationships/image" Target="../media/image18.jpeg"/><Relationship Id="rId2" Type="http://schemas.openxmlformats.org/officeDocument/2006/relationships/image" Target="../media/image6.jpeg"/><Relationship Id="rId1" Type="http://schemas.openxmlformats.org/officeDocument/2006/relationships/image" Target="../media/image5.jpeg"/><Relationship Id="rId6" Type="http://schemas.openxmlformats.org/officeDocument/2006/relationships/image" Target="../media/image7.jpeg"/><Relationship Id="rId5" Type="http://schemas.openxmlformats.org/officeDocument/2006/relationships/image" Target="../media/image17.jpeg"/><Relationship Id="rId4" Type="http://schemas.openxmlformats.org/officeDocument/2006/relationships/image" Target="../media/image16.jpeg"/></Relationships>
</file>

<file path=ppt/diagrams/_rels/data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5" Type="http://schemas.openxmlformats.org/officeDocument/2006/relationships/image" Target="../media/image24.gif"/><Relationship Id="rId4" Type="http://schemas.openxmlformats.org/officeDocument/2006/relationships/image" Target="../media/image23.jpeg"/></Relationships>
</file>

<file path=ppt/diagrams/_rels/data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11.jpeg"/></Relationships>
</file>

<file path=ppt/diagrams/_rels/data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gif"/></Relationships>
</file>

<file path=ppt/diagrams/_rels/data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11.jpeg"/></Relationships>
</file>

<file path=ppt/diagrams/_rels/data9.xml.rels><?xml version="1.0" encoding="UTF-8" standalone="yes"?>
<Relationships xmlns="http://schemas.openxmlformats.org/package/2006/relationships"><Relationship Id="rId3" Type="http://schemas.openxmlformats.org/officeDocument/2006/relationships/hyperlink" Target="http://www.enciclomedia.edu.mx/" TargetMode="External"/><Relationship Id="rId2" Type="http://schemas.openxmlformats.org/officeDocument/2006/relationships/hyperlink" Target="http://www.ed.gov/about/offices/list/os/technology/plan/2004/site/stories/edlite-Columbia.html" TargetMode="External"/><Relationship Id="rId1" Type="http://schemas.openxmlformats.org/officeDocument/2006/relationships/hyperlink" Target="http://www.ed.gov/about/offices/list/os/technology/plan/2004/site/edlite-default.html" TargetMode="External"/><Relationship Id="rId5" Type="http://schemas.openxmlformats.org/officeDocument/2006/relationships/image" Target="../media/image29.gif"/><Relationship Id="rId4" Type="http://schemas.openxmlformats.org/officeDocument/2006/relationships/image" Target="../media/image2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8.jpeg"/><Relationship Id="rId2" Type="http://schemas.openxmlformats.org/officeDocument/2006/relationships/image" Target="../media/image6.jpeg"/><Relationship Id="rId1" Type="http://schemas.openxmlformats.org/officeDocument/2006/relationships/image" Target="../media/image5.jpeg"/><Relationship Id="rId6" Type="http://schemas.openxmlformats.org/officeDocument/2006/relationships/image" Target="../media/image7.jpeg"/><Relationship Id="rId5" Type="http://schemas.openxmlformats.org/officeDocument/2006/relationships/image" Target="../media/image17.jpeg"/><Relationship Id="rId4" Type="http://schemas.openxmlformats.org/officeDocument/2006/relationships/image" Target="../media/image16.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5" Type="http://schemas.openxmlformats.org/officeDocument/2006/relationships/image" Target="../media/image24.gif"/><Relationship Id="rId4" Type="http://schemas.openxmlformats.org/officeDocument/2006/relationships/image" Target="../media/image23.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gif"/></Relationships>
</file>

<file path=ppt/diagrams/_rels/drawing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ed.gov/about/offices/list/os/technology/plan/2004/site/stories/edlite-Columbia.html" TargetMode="External"/><Relationship Id="rId1" Type="http://schemas.openxmlformats.org/officeDocument/2006/relationships/hyperlink" Target="http://www.ed.gov/about/offices/list/os/technology/plan/2004/site/edlite-default.html" TargetMode="External"/><Relationship Id="rId5" Type="http://schemas.openxmlformats.org/officeDocument/2006/relationships/image" Target="../media/image29.gif"/><Relationship Id="rId4" Type="http://schemas.openxmlformats.org/officeDocument/2006/relationships/hyperlink" Target="http://www.enciclomedia.edu.mx/"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39AD6C-99C3-4DE4-8CBC-053CBFA10CA4}"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it-IT"/>
        </a:p>
      </dgm:t>
    </dgm:pt>
    <dgm:pt modelId="{830A1B4F-5001-47DF-B0CE-27DB7BB24550}">
      <dgm:prSet phldrT="[Testo]" custT="1"/>
      <dgm:spPr>
        <a:blipFill rotWithShape="0">
          <a:blip xmlns:r="http://schemas.openxmlformats.org/officeDocument/2006/relationships" r:embed="rId1"/>
          <a:tile tx="0" ty="0" sx="100000" sy="100000" flip="none" algn="tl"/>
        </a:blipFill>
      </dgm:spPr>
      <dgm:t>
        <a:bodyPr/>
        <a:lstStyle/>
        <a:p>
          <a:r>
            <a:rPr lang="it-IT" sz="3600" b="1" dirty="0" smtClean="0">
              <a:solidFill>
                <a:srgbClr val="000000"/>
              </a:solidFill>
              <a:effectLst>
                <a:outerShdw blurRad="38100" dist="38100" dir="2700000" algn="tl">
                  <a:srgbClr val="000000">
                    <a:alpha val="43137"/>
                  </a:srgbClr>
                </a:outerShdw>
              </a:effectLst>
              <a:cs typeface="Calibri" pitchFamily="34" charset="0"/>
            </a:rPr>
            <a:t>MODULI Didattica con la LIM - </a:t>
          </a:r>
          <a:r>
            <a:rPr lang="it-IT" sz="2400" b="1" dirty="0" smtClean="0">
              <a:solidFill>
                <a:srgbClr val="000000"/>
              </a:solidFill>
              <a:effectLst>
                <a:outerShdw blurRad="38100" dist="38100" dir="2700000" algn="tl">
                  <a:srgbClr val="000000">
                    <a:alpha val="43137"/>
                  </a:srgbClr>
                </a:outerShdw>
              </a:effectLst>
              <a:cs typeface="Calibri" pitchFamily="34" charset="0"/>
            </a:rPr>
            <a:t>Sessione 3 -</a:t>
          </a:r>
          <a:endParaRPr lang="it-IT" sz="2400" b="1" dirty="0">
            <a:effectLst>
              <a:outerShdw blurRad="38100" dist="38100" dir="2700000" algn="tl">
                <a:srgbClr val="000000">
                  <a:alpha val="43137"/>
                </a:srgbClr>
              </a:outerShdw>
            </a:effectLst>
          </a:endParaRPr>
        </a:p>
      </dgm:t>
    </dgm:pt>
    <dgm:pt modelId="{B7A1E802-660F-4D57-A361-7C2307B1DD56}" type="parTrans" cxnId="{9EA6CE5B-D3A1-497D-A8B4-9EEA4B9C616C}">
      <dgm:prSet/>
      <dgm:spPr/>
      <dgm:t>
        <a:bodyPr/>
        <a:lstStyle/>
        <a:p>
          <a:endParaRPr lang="it-IT" sz="1400" b="1">
            <a:effectLst>
              <a:outerShdw blurRad="38100" dist="38100" dir="2700000" algn="tl">
                <a:srgbClr val="000000">
                  <a:alpha val="43137"/>
                </a:srgbClr>
              </a:outerShdw>
            </a:effectLst>
          </a:endParaRPr>
        </a:p>
      </dgm:t>
    </dgm:pt>
    <dgm:pt modelId="{E574AE97-45AC-463A-B589-A7670FC5D05A}" type="sibTrans" cxnId="{9EA6CE5B-D3A1-497D-A8B4-9EEA4B9C616C}">
      <dgm:prSet/>
      <dgm:spPr/>
      <dgm:t>
        <a:bodyPr/>
        <a:lstStyle/>
        <a:p>
          <a:endParaRPr lang="it-IT" sz="1400" b="1">
            <a:effectLst>
              <a:outerShdw blurRad="38100" dist="38100" dir="2700000" algn="tl">
                <a:srgbClr val="000000">
                  <a:alpha val="43137"/>
                </a:srgbClr>
              </a:outerShdw>
            </a:effectLst>
          </a:endParaRPr>
        </a:p>
      </dgm:t>
    </dgm:pt>
    <dgm:pt modelId="{D5CA6FF2-37E2-44CC-9E18-0F67328ADABC}">
      <dgm:prSet phldrT="[Testo]" custT="1"/>
      <dgm:spPr>
        <a:blipFill rotWithShape="0">
          <a:blip xmlns:r="http://schemas.openxmlformats.org/officeDocument/2006/relationships" r:embed="rId2"/>
          <a:tile tx="0" ty="0" sx="100000" sy="100000" flip="none" algn="tl"/>
        </a:blipFill>
      </dgm:spPr>
      <dgm:t>
        <a:bodyPr/>
        <a:lstStyle/>
        <a:p>
          <a:r>
            <a:rPr lang="it-IT" sz="2000" b="1" cap="none" spc="0" dirty="0" smtClean="0">
              <a:ln w="18415" cmpd="sng">
                <a:solidFill>
                  <a:srgbClr val="FFFFFF"/>
                </a:solidFill>
                <a:prstDash val="solid"/>
              </a:ln>
              <a:solidFill>
                <a:srgbClr val="FFFFFF"/>
              </a:solidFill>
              <a:effectLst>
                <a:outerShdw blurRad="38100" dist="38100" dir="2700000" algn="tl" rotWithShape="0">
                  <a:srgbClr val="000000">
                    <a:alpha val="43137"/>
                  </a:srgbClr>
                </a:outerShdw>
              </a:effectLst>
              <a:ea typeface="Times New Roman" pitchFamily="18" charset="0"/>
              <a:cs typeface="Calibri" pitchFamily="34" charset="0"/>
            </a:rPr>
            <a:t>1. Tecnologie didattiche </a:t>
          </a:r>
          <a:endParaRPr lang="it-IT" sz="2000" b="1" cap="none" spc="0" dirty="0">
            <a:ln w="18415" cmpd="sng">
              <a:solidFill>
                <a:srgbClr val="FFFFFF"/>
              </a:solidFill>
              <a:prstDash val="solid"/>
            </a:ln>
            <a:solidFill>
              <a:srgbClr val="FFFFFF"/>
            </a:solidFill>
            <a:effectLst>
              <a:outerShdw blurRad="38100" dist="38100" dir="2700000" algn="tl" rotWithShape="0">
                <a:srgbClr val="000000">
                  <a:alpha val="43137"/>
                </a:srgbClr>
              </a:outerShdw>
            </a:effectLst>
          </a:endParaRPr>
        </a:p>
      </dgm:t>
    </dgm:pt>
    <dgm:pt modelId="{04E94F87-7D19-4357-9970-1C1A8844F1D1}" type="parTrans" cxnId="{B5DD6921-8638-4120-B089-A3EC37D40345}">
      <dgm:prSet/>
      <dgm:spPr/>
      <dgm:t>
        <a:bodyPr/>
        <a:lstStyle/>
        <a:p>
          <a:endParaRPr lang="it-IT" sz="1400" b="1">
            <a:effectLst>
              <a:outerShdw blurRad="38100" dist="38100" dir="2700000" algn="tl">
                <a:srgbClr val="000000">
                  <a:alpha val="43137"/>
                </a:srgbClr>
              </a:outerShdw>
            </a:effectLst>
          </a:endParaRPr>
        </a:p>
      </dgm:t>
    </dgm:pt>
    <dgm:pt modelId="{14A7A5CA-939B-41D7-B33C-AB1FE4C00B63}" type="sibTrans" cxnId="{B5DD6921-8638-4120-B089-A3EC37D40345}">
      <dgm:prSet/>
      <dgm:spPr/>
      <dgm:t>
        <a:bodyPr/>
        <a:lstStyle/>
        <a:p>
          <a:endParaRPr lang="it-IT" sz="1400" b="1">
            <a:effectLst>
              <a:outerShdw blurRad="38100" dist="38100" dir="2700000" algn="tl">
                <a:srgbClr val="000000">
                  <a:alpha val="43137"/>
                </a:srgbClr>
              </a:outerShdw>
            </a:effectLst>
          </a:endParaRPr>
        </a:p>
      </dgm:t>
    </dgm:pt>
    <dgm:pt modelId="{B25361F4-DDB7-46D6-880D-2CAE6D7C65FB}">
      <dgm:prSet phldrT="[Testo]" custT="1"/>
      <dgm:spPr>
        <a:blipFill rotWithShape="0">
          <a:blip xmlns:r="http://schemas.openxmlformats.org/officeDocument/2006/relationships" r:embed="rId3"/>
          <a:tile tx="0" ty="0" sx="100000" sy="100000" flip="none" algn="tl"/>
        </a:blipFill>
      </dgm:spPr>
      <dgm:t>
        <a:bodyPr/>
        <a:lstStyle/>
        <a:p>
          <a:r>
            <a:rPr lang="it-IT" sz="2000" b="1" cap="none" spc="0" dirty="0" smtClean="0">
              <a:ln w="18415" cmpd="sng">
                <a:solidFill>
                  <a:srgbClr val="FFFFFF"/>
                </a:solidFill>
                <a:prstDash val="solid"/>
              </a:ln>
              <a:solidFill>
                <a:srgbClr val="FFFFFF"/>
              </a:solidFill>
              <a:effectLst>
                <a:outerShdw blurRad="38100" dist="38100" dir="2700000" algn="tl" rotWithShape="0">
                  <a:srgbClr val="000000">
                    <a:alpha val="43137"/>
                  </a:srgbClr>
                </a:outerShdw>
              </a:effectLst>
              <a:cs typeface="Times New Roman" pitchFamily="18" charset="0"/>
            </a:rPr>
            <a:t>2. Tipologie e funzioni della LIM </a:t>
          </a:r>
          <a:endParaRPr lang="it-IT" sz="2000" b="1" cap="none" spc="0" dirty="0">
            <a:ln w="18415" cmpd="sng">
              <a:solidFill>
                <a:srgbClr val="FFFFFF"/>
              </a:solidFill>
              <a:prstDash val="solid"/>
            </a:ln>
            <a:solidFill>
              <a:srgbClr val="FFFFFF"/>
            </a:solidFill>
            <a:effectLst>
              <a:outerShdw blurRad="38100" dist="38100" dir="2700000" algn="tl" rotWithShape="0">
                <a:srgbClr val="000000">
                  <a:alpha val="43137"/>
                </a:srgbClr>
              </a:outerShdw>
            </a:effectLst>
          </a:endParaRPr>
        </a:p>
      </dgm:t>
    </dgm:pt>
    <dgm:pt modelId="{9EFB4185-4F2A-40D4-8E37-C370EF654542}" type="parTrans" cxnId="{ABBE82F9-F541-49A5-9427-257CDCCC5270}">
      <dgm:prSet/>
      <dgm:spPr/>
      <dgm:t>
        <a:bodyPr/>
        <a:lstStyle/>
        <a:p>
          <a:endParaRPr lang="it-IT" sz="1400" b="1">
            <a:effectLst>
              <a:outerShdw blurRad="38100" dist="38100" dir="2700000" algn="tl">
                <a:srgbClr val="000000">
                  <a:alpha val="43137"/>
                </a:srgbClr>
              </a:outerShdw>
            </a:effectLst>
          </a:endParaRPr>
        </a:p>
      </dgm:t>
    </dgm:pt>
    <dgm:pt modelId="{41CDAEFE-821A-4636-AA04-5285624DFF88}" type="sibTrans" cxnId="{ABBE82F9-F541-49A5-9427-257CDCCC5270}">
      <dgm:prSet/>
      <dgm:spPr/>
      <dgm:t>
        <a:bodyPr/>
        <a:lstStyle/>
        <a:p>
          <a:endParaRPr lang="it-IT" sz="1400" b="1">
            <a:effectLst>
              <a:outerShdw blurRad="38100" dist="38100" dir="2700000" algn="tl">
                <a:srgbClr val="000000">
                  <a:alpha val="43137"/>
                </a:srgbClr>
              </a:outerShdw>
            </a:effectLst>
          </a:endParaRPr>
        </a:p>
      </dgm:t>
    </dgm:pt>
    <dgm:pt modelId="{B4595004-9462-4258-B493-88A1C95BEF51}">
      <dgm:prSet phldrT="[Testo]" custT="1"/>
      <dgm:spPr>
        <a:blipFill rotWithShape="0">
          <a:blip xmlns:r="http://schemas.openxmlformats.org/officeDocument/2006/relationships" r:embed="rId4"/>
          <a:tile tx="0" ty="0" sx="100000" sy="100000" flip="none" algn="tl"/>
        </a:blipFill>
      </dgm:spPr>
      <dgm:t>
        <a:bodyPr/>
        <a:lstStyle/>
        <a:p>
          <a:r>
            <a:rPr lang="it-IT" sz="2000" b="1" cap="none" spc="0" dirty="0" smtClean="0">
              <a:ln w="18415" cmpd="sng">
                <a:solidFill>
                  <a:srgbClr val="FFFFFF"/>
                </a:solidFill>
                <a:prstDash val="solid"/>
              </a:ln>
              <a:solidFill>
                <a:srgbClr val="FFFFFF"/>
              </a:solidFill>
              <a:effectLst>
                <a:outerShdw blurRad="38100" dist="38100" dir="2700000" algn="tl" rotWithShape="0">
                  <a:srgbClr val="000000">
                    <a:alpha val="43137"/>
                  </a:srgbClr>
                </a:outerShdw>
              </a:effectLst>
              <a:cs typeface="Times New Roman" pitchFamily="18" charset="0"/>
            </a:rPr>
            <a:t>3. Tecnologia didattica e apprendimento </a:t>
          </a:r>
          <a:endParaRPr lang="it-IT" sz="2000" b="1" cap="none" spc="0" dirty="0">
            <a:ln w="18415" cmpd="sng">
              <a:solidFill>
                <a:srgbClr val="FFFFFF"/>
              </a:solidFill>
              <a:prstDash val="solid"/>
            </a:ln>
            <a:solidFill>
              <a:srgbClr val="FFFFFF"/>
            </a:solidFill>
            <a:effectLst>
              <a:outerShdw blurRad="38100" dist="38100" dir="2700000" algn="tl" rotWithShape="0">
                <a:srgbClr val="000000">
                  <a:alpha val="43137"/>
                </a:srgbClr>
              </a:outerShdw>
            </a:effectLst>
          </a:endParaRPr>
        </a:p>
      </dgm:t>
    </dgm:pt>
    <dgm:pt modelId="{CBFFC450-7CEE-4AF9-83C8-7AC997723C1F}" type="parTrans" cxnId="{77C21D95-A654-4CFA-8CDD-5A2C35BEF75E}">
      <dgm:prSet/>
      <dgm:spPr/>
      <dgm:t>
        <a:bodyPr/>
        <a:lstStyle/>
        <a:p>
          <a:endParaRPr lang="it-IT" sz="1400" b="1">
            <a:effectLst>
              <a:outerShdw blurRad="38100" dist="38100" dir="2700000" algn="tl">
                <a:srgbClr val="000000">
                  <a:alpha val="43137"/>
                </a:srgbClr>
              </a:outerShdw>
            </a:effectLst>
          </a:endParaRPr>
        </a:p>
      </dgm:t>
    </dgm:pt>
    <dgm:pt modelId="{AED8E020-9DC6-491D-BBAF-77F223FF1A73}" type="sibTrans" cxnId="{77C21D95-A654-4CFA-8CDD-5A2C35BEF75E}">
      <dgm:prSet/>
      <dgm:spPr/>
      <dgm:t>
        <a:bodyPr/>
        <a:lstStyle/>
        <a:p>
          <a:endParaRPr lang="it-IT" sz="1400" b="1">
            <a:effectLst>
              <a:outerShdw blurRad="38100" dist="38100" dir="2700000" algn="tl">
                <a:srgbClr val="000000">
                  <a:alpha val="43137"/>
                </a:srgbClr>
              </a:outerShdw>
            </a:effectLst>
          </a:endParaRPr>
        </a:p>
      </dgm:t>
    </dgm:pt>
    <dgm:pt modelId="{D35C9CC8-9763-474E-BB50-935B3A7CECED}">
      <dgm:prSet phldrT="[Testo]" custT="1"/>
      <dgm:spPr>
        <a:blipFill rotWithShape="0">
          <a:blip xmlns:r="http://schemas.openxmlformats.org/officeDocument/2006/relationships" r:embed="rId5"/>
          <a:tile tx="0" ty="0" sx="100000" sy="100000" flip="none" algn="tl"/>
        </a:blipFill>
      </dgm:spPr>
      <dgm:t>
        <a:bodyPr/>
        <a:lstStyle/>
        <a:p>
          <a:r>
            <a:rPr lang="it-IT" sz="2000" b="1" dirty="0" smtClean="0">
              <a:solidFill>
                <a:sysClr val="windowText" lastClr="000000"/>
              </a:solidFill>
              <a:effectLst>
                <a:outerShdw blurRad="38100" dist="38100" dir="2700000" algn="tl">
                  <a:srgbClr val="000000">
                    <a:alpha val="43137"/>
                  </a:srgbClr>
                </a:outerShdw>
              </a:effectLst>
              <a:cs typeface="Times New Roman" pitchFamily="18" charset="0"/>
            </a:rPr>
            <a:t>4. Didattica e LIM </a:t>
          </a:r>
          <a:endParaRPr lang="it-IT" sz="2000" b="1" dirty="0">
            <a:solidFill>
              <a:sysClr val="windowText" lastClr="000000"/>
            </a:solidFill>
            <a:effectLst>
              <a:outerShdw blurRad="38100" dist="38100" dir="2700000" algn="tl">
                <a:srgbClr val="000000">
                  <a:alpha val="43137"/>
                </a:srgbClr>
              </a:outerShdw>
            </a:effectLst>
          </a:endParaRPr>
        </a:p>
      </dgm:t>
    </dgm:pt>
    <dgm:pt modelId="{F8C65C81-851C-4B4F-810D-28507D5D46F2}" type="parTrans" cxnId="{E5DB8E78-1F14-4FBA-98BF-4E29DD3637CB}">
      <dgm:prSet/>
      <dgm:spPr/>
      <dgm:t>
        <a:bodyPr/>
        <a:lstStyle/>
        <a:p>
          <a:endParaRPr lang="it-IT" sz="1400" b="1">
            <a:effectLst>
              <a:outerShdw blurRad="38100" dist="38100" dir="2700000" algn="tl">
                <a:srgbClr val="000000">
                  <a:alpha val="43137"/>
                </a:srgbClr>
              </a:outerShdw>
            </a:effectLst>
          </a:endParaRPr>
        </a:p>
      </dgm:t>
    </dgm:pt>
    <dgm:pt modelId="{5CDA10B4-B110-4F6A-98C5-70E4C95BA661}" type="sibTrans" cxnId="{E5DB8E78-1F14-4FBA-98BF-4E29DD3637CB}">
      <dgm:prSet/>
      <dgm:spPr/>
      <dgm:t>
        <a:bodyPr/>
        <a:lstStyle/>
        <a:p>
          <a:endParaRPr lang="it-IT" sz="1400" b="1">
            <a:effectLst>
              <a:outerShdw blurRad="38100" dist="38100" dir="2700000" algn="tl">
                <a:srgbClr val="000000">
                  <a:alpha val="43137"/>
                </a:srgbClr>
              </a:outerShdw>
            </a:effectLst>
          </a:endParaRPr>
        </a:p>
      </dgm:t>
    </dgm:pt>
    <dgm:pt modelId="{122E4827-FF0E-468E-94F2-16579E8F091D}">
      <dgm:prSet phldrT="[Testo]" custT="1"/>
      <dgm:spPr>
        <a:blipFill rotWithShape="0">
          <a:blip xmlns:r="http://schemas.openxmlformats.org/officeDocument/2006/relationships" r:embed="rId6"/>
          <a:tile tx="0" ty="0" sx="100000" sy="100000" flip="none" algn="tl"/>
        </a:blipFill>
      </dgm:spPr>
      <dgm:t>
        <a:bodyPr/>
        <a:lstStyle/>
        <a:p>
          <a:r>
            <a:rPr lang="it-IT" sz="2000" b="1" dirty="0" smtClean="0">
              <a:solidFill>
                <a:srgbClr val="000099"/>
              </a:solidFill>
              <a:effectLst>
                <a:outerShdw blurRad="38100" dist="38100" dir="2700000" algn="tl">
                  <a:srgbClr val="000000">
                    <a:alpha val="43137"/>
                  </a:srgbClr>
                </a:outerShdw>
              </a:effectLst>
              <a:cs typeface="Times New Roman" pitchFamily="18" charset="0"/>
            </a:rPr>
            <a:t>5. Realizzazione di un </a:t>
          </a:r>
          <a:r>
            <a:rPr lang="it-IT" sz="2000" b="1" dirty="0" err="1" smtClean="0">
              <a:solidFill>
                <a:srgbClr val="000099"/>
              </a:solidFill>
              <a:effectLst>
                <a:outerShdw blurRad="38100" dist="38100" dir="2700000" algn="tl">
                  <a:srgbClr val="000000">
                    <a:alpha val="43137"/>
                  </a:srgbClr>
                </a:outerShdw>
              </a:effectLst>
              <a:cs typeface="Times New Roman" pitchFamily="18" charset="0"/>
            </a:rPr>
            <a:t>Learning</a:t>
          </a:r>
          <a:r>
            <a:rPr lang="it-IT" sz="2000" b="1" dirty="0" smtClean="0">
              <a:solidFill>
                <a:srgbClr val="000099"/>
              </a:solidFill>
              <a:effectLst>
                <a:outerShdw blurRad="38100" dist="38100" dir="2700000" algn="tl">
                  <a:srgbClr val="000000">
                    <a:alpha val="43137"/>
                  </a:srgbClr>
                </a:outerShdw>
              </a:effectLst>
              <a:cs typeface="Times New Roman" pitchFamily="18" charset="0"/>
            </a:rPr>
            <a:t> </a:t>
          </a:r>
          <a:r>
            <a:rPr lang="it-IT" sz="2000" b="1" dirty="0" err="1" smtClean="0">
              <a:solidFill>
                <a:srgbClr val="000099"/>
              </a:solidFill>
              <a:effectLst>
                <a:outerShdw blurRad="38100" dist="38100" dir="2700000" algn="tl">
                  <a:srgbClr val="000000">
                    <a:alpha val="43137"/>
                  </a:srgbClr>
                </a:outerShdw>
              </a:effectLst>
              <a:cs typeface="Times New Roman" pitchFamily="18" charset="0"/>
            </a:rPr>
            <a:t>Object</a:t>
          </a:r>
          <a:r>
            <a:rPr lang="it-IT" sz="2000" b="1" dirty="0" smtClean="0">
              <a:solidFill>
                <a:srgbClr val="000099"/>
              </a:solidFill>
              <a:effectLst>
                <a:outerShdw blurRad="38100" dist="38100" dir="2700000" algn="tl">
                  <a:srgbClr val="000000">
                    <a:alpha val="43137"/>
                  </a:srgbClr>
                </a:outerShdw>
              </a:effectLst>
              <a:cs typeface="Times New Roman" pitchFamily="18" charset="0"/>
            </a:rPr>
            <a:t> con il software della LIM</a:t>
          </a:r>
          <a:endParaRPr lang="it-IT" sz="2000" b="1" dirty="0">
            <a:effectLst>
              <a:outerShdw blurRad="38100" dist="38100" dir="2700000" algn="tl">
                <a:srgbClr val="000000">
                  <a:alpha val="43137"/>
                </a:srgbClr>
              </a:outerShdw>
            </a:effectLst>
          </a:endParaRPr>
        </a:p>
      </dgm:t>
    </dgm:pt>
    <dgm:pt modelId="{0E191684-87FC-49FB-9B1C-77EAA75AAFD0}" type="parTrans" cxnId="{62DEEFC4-89C2-4061-9D67-54CFFFAE5550}">
      <dgm:prSet/>
      <dgm:spPr/>
      <dgm:t>
        <a:bodyPr/>
        <a:lstStyle/>
        <a:p>
          <a:endParaRPr lang="it-IT" sz="1400" b="1">
            <a:effectLst>
              <a:outerShdw blurRad="38100" dist="38100" dir="2700000" algn="tl">
                <a:srgbClr val="000000">
                  <a:alpha val="43137"/>
                </a:srgbClr>
              </a:outerShdw>
            </a:effectLst>
          </a:endParaRPr>
        </a:p>
      </dgm:t>
    </dgm:pt>
    <dgm:pt modelId="{C830D5C4-2137-4AB6-9677-DB3AA2404E2D}" type="sibTrans" cxnId="{62DEEFC4-89C2-4061-9D67-54CFFFAE5550}">
      <dgm:prSet/>
      <dgm:spPr/>
      <dgm:t>
        <a:bodyPr/>
        <a:lstStyle/>
        <a:p>
          <a:endParaRPr lang="it-IT" sz="1400" b="1">
            <a:effectLst>
              <a:outerShdw blurRad="38100" dist="38100" dir="2700000" algn="tl">
                <a:srgbClr val="000000">
                  <a:alpha val="43137"/>
                </a:srgbClr>
              </a:outerShdw>
            </a:effectLst>
          </a:endParaRPr>
        </a:p>
      </dgm:t>
    </dgm:pt>
    <dgm:pt modelId="{DA4B2857-007D-43CE-884B-1BC284C16B4E}">
      <dgm:prSet/>
      <dgm:spPr/>
      <dgm:t>
        <a:bodyPr/>
        <a:lstStyle/>
        <a:p>
          <a:endParaRPr lang="it-IT"/>
        </a:p>
      </dgm:t>
    </dgm:pt>
    <dgm:pt modelId="{7E708B10-2B6E-43A3-A2B2-716C3B654D70}" type="parTrans" cxnId="{D40118AF-7DCD-4388-91BB-2B5BDBEB8CCC}">
      <dgm:prSet/>
      <dgm:spPr/>
      <dgm:t>
        <a:bodyPr/>
        <a:lstStyle/>
        <a:p>
          <a:endParaRPr lang="it-IT"/>
        </a:p>
      </dgm:t>
    </dgm:pt>
    <dgm:pt modelId="{0E35682C-B7ED-4A4F-A897-5F51A8A89A93}" type="sibTrans" cxnId="{D40118AF-7DCD-4388-91BB-2B5BDBEB8CCC}">
      <dgm:prSet/>
      <dgm:spPr/>
      <dgm:t>
        <a:bodyPr/>
        <a:lstStyle/>
        <a:p>
          <a:endParaRPr lang="it-IT"/>
        </a:p>
      </dgm:t>
    </dgm:pt>
    <dgm:pt modelId="{E9D9AE04-C5F9-4224-9423-DC412D182FC4}" type="pres">
      <dgm:prSet presAssocID="{BA39AD6C-99C3-4DE4-8CBC-053CBFA10CA4}" presName="composite" presStyleCnt="0">
        <dgm:presLayoutVars>
          <dgm:chMax val="1"/>
          <dgm:dir/>
          <dgm:resizeHandles val="exact"/>
        </dgm:presLayoutVars>
      </dgm:prSet>
      <dgm:spPr/>
      <dgm:t>
        <a:bodyPr/>
        <a:lstStyle/>
        <a:p>
          <a:endParaRPr lang="it-IT"/>
        </a:p>
      </dgm:t>
    </dgm:pt>
    <dgm:pt modelId="{A394767F-8006-4F20-B985-7FF24AF3E203}" type="pres">
      <dgm:prSet presAssocID="{BA39AD6C-99C3-4DE4-8CBC-053CBFA10CA4}" presName="radial" presStyleCnt="0">
        <dgm:presLayoutVars>
          <dgm:animLvl val="ctr"/>
        </dgm:presLayoutVars>
      </dgm:prSet>
      <dgm:spPr/>
    </dgm:pt>
    <dgm:pt modelId="{7A5C71E5-3E93-4694-82D5-0F76B5293CFA}" type="pres">
      <dgm:prSet presAssocID="{830A1B4F-5001-47DF-B0CE-27DB7BB24550}" presName="centerShape" presStyleLbl="vennNode1" presStyleIdx="0" presStyleCnt="6"/>
      <dgm:spPr/>
      <dgm:t>
        <a:bodyPr/>
        <a:lstStyle/>
        <a:p>
          <a:endParaRPr lang="it-IT"/>
        </a:p>
      </dgm:t>
    </dgm:pt>
    <dgm:pt modelId="{5D812517-6267-491C-B6BD-EFEC7DEFD620}" type="pres">
      <dgm:prSet presAssocID="{D5CA6FF2-37E2-44CC-9E18-0F67328ADABC}" presName="node" presStyleLbl="vennNode1" presStyleIdx="1" presStyleCnt="6">
        <dgm:presLayoutVars>
          <dgm:bulletEnabled val="1"/>
        </dgm:presLayoutVars>
      </dgm:prSet>
      <dgm:spPr/>
      <dgm:t>
        <a:bodyPr/>
        <a:lstStyle/>
        <a:p>
          <a:endParaRPr lang="it-IT"/>
        </a:p>
      </dgm:t>
    </dgm:pt>
    <dgm:pt modelId="{A90A3890-6BDB-44AD-BFC9-FE2FFF7605A7}" type="pres">
      <dgm:prSet presAssocID="{B25361F4-DDB7-46D6-880D-2CAE6D7C65FB}" presName="node" presStyleLbl="vennNode1" presStyleIdx="2" presStyleCnt="6">
        <dgm:presLayoutVars>
          <dgm:bulletEnabled val="1"/>
        </dgm:presLayoutVars>
      </dgm:prSet>
      <dgm:spPr/>
      <dgm:t>
        <a:bodyPr/>
        <a:lstStyle/>
        <a:p>
          <a:endParaRPr lang="it-IT"/>
        </a:p>
      </dgm:t>
    </dgm:pt>
    <dgm:pt modelId="{687705EF-2D49-447D-8315-D15AA1A94C63}" type="pres">
      <dgm:prSet presAssocID="{B4595004-9462-4258-B493-88A1C95BEF51}" presName="node" presStyleLbl="vennNode1" presStyleIdx="3" presStyleCnt="6" custScaleX="142290" custScaleY="134112">
        <dgm:presLayoutVars>
          <dgm:bulletEnabled val="1"/>
        </dgm:presLayoutVars>
      </dgm:prSet>
      <dgm:spPr/>
      <dgm:t>
        <a:bodyPr/>
        <a:lstStyle/>
        <a:p>
          <a:endParaRPr lang="it-IT"/>
        </a:p>
      </dgm:t>
    </dgm:pt>
    <dgm:pt modelId="{F515DE8C-9C3B-4AF0-B8E9-4BEF7A89F497}" type="pres">
      <dgm:prSet presAssocID="{D35C9CC8-9763-474E-BB50-935B3A7CECED}" presName="node" presStyleLbl="vennNode1" presStyleIdx="4" presStyleCnt="6">
        <dgm:presLayoutVars>
          <dgm:bulletEnabled val="1"/>
        </dgm:presLayoutVars>
      </dgm:prSet>
      <dgm:spPr/>
      <dgm:t>
        <a:bodyPr/>
        <a:lstStyle/>
        <a:p>
          <a:endParaRPr lang="it-IT"/>
        </a:p>
      </dgm:t>
    </dgm:pt>
    <dgm:pt modelId="{23E1725D-6928-45A8-A145-2BBFABB89453}" type="pres">
      <dgm:prSet presAssocID="{122E4827-FF0E-468E-94F2-16579E8F091D}" presName="node" presStyleLbl="vennNode1" presStyleIdx="5" presStyleCnt="6" custScaleX="129592" custScaleY="128820">
        <dgm:presLayoutVars>
          <dgm:bulletEnabled val="1"/>
        </dgm:presLayoutVars>
      </dgm:prSet>
      <dgm:spPr/>
      <dgm:t>
        <a:bodyPr/>
        <a:lstStyle/>
        <a:p>
          <a:endParaRPr lang="it-IT"/>
        </a:p>
      </dgm:t>
    </dgm:pt>
  </dgm:ptLst>
  <dgm:cxnLst>
    <dgm:cxn modelId="{D40118AF-7DCD-4388-91BB-2B5BDBEB8CCC}" srcId="{BA39AD6C-99C3-4DE4-8CBC-053CBFA10CA4}" destId="{DA4B2857-007D-43CE-884B-1BC284C16B4E}" srcOrd="1" destOrd="0" parTransId="{7E708B10-2B6E-43A3-A2B2-716C3B654D70}" sibTransId="{0E35682C-B7ED-4A4F-A897-5F51A8A89A93}"/>
    <dgm:cxn modelId="{F7730F8D-5F5C-4FB7-A286-44D3AA155B00}" type="presOf" srcId="{D35C9CC8-9763-474E-BB50-935B3A7CECED}" destId="{F515DE8C-9C3B-4AF0-B8E9-4BEF7A89F497}" srcOrd="0" destOrd="0" presId="urn:microsoft.com/office/officeart/2005/8/layout/radial3"/>
    <dgm:cxn modelId="{B5DD6921-8638-4120-B089-A3EC37D40345}" srcId="{830A1B4F-5001-47DF-B0CE-27DB7BB24550}" destId="{D5CA6FF2-37E2-44CC-9E18-0F67328ADABC}" srcOrd="0" destOrd="0" parTransId="{04E94F87-7D19-4357-9970-1C1A8844F1D1}" sibTransId="{14A7A5CA-939B-41D7-B33C-AB1FE4C00B63}"/>
    <dgm:cxn modelId="{E5DB8E78-1F14-4FBA-98BF-4E29DD3637CB}" srcId="{830A1B4F-5001-47DF-B0CE-27DB7BB24550}" destId="{D35C9CC8-9763-474E-BB50-935B3A7CECED}" srcOrd="3" destOrd="0" parTransId="{F8C65C81-851C-4B4F-810D-28507D5D46F2}" sibTransId="{5CDA10B4-B110-4F6A-98C5-70E4C95BA661}"/>
    <dgm:cxn modelId="{9EA6CE5B-D3A1-497D-A8B4-9EEA4B9C616C}" srcId="{BA39AD6C-99C3-4DE4-8CBC-053CBFA10CA4}" destId="{830A1B4F-5001-47DF-B0CE-27DB7BB24550}" srcOrd="0" destOrd="0" parTransId="{B7A1E802-660F-4D57-A361-7C2307B1DD56}" sibTransId="{E574AE97-45AC-463A-B589-A7670FC5D05A}"/>
    <dgm:cxn modelId="{F5CCCDD4-8F09-4378-A38B-9AAB7F1951F1}" type="presOf" srcId="{122E4827-FF0E-468E-94F2-16579E8F091D}" destId="{23E1725D-6928-45A8-A145-2BBFABB89453}" srcOrd="0" destOrd="0" presId="urn:microsoft.com/office/officeart/2005/8/layout/radial3"/>
    <dgm:cxn modelId="{0E55217F-0FBB-4BBE-A610-5A69687262F9}" type="presOf" srcId="{BA39AD6C-99C3-4DE4-8CBC-053CBFA10CA4}" destId="{E9D9AE04-C5F9-4224-9423-DC412D182FC4}" srcOrd="0" destOrd="0" presId="urn:microsoft.com/office/officeart/2005/8/layout/radial3"/>
    <dgm:cxn modelId="{62DEEFC4-89C2-4061-9D67-54CFFFAE5550}" srcId="{830A1B4F-5001-47DF-B0CE-27DB7BB24550}" destId="{122E4827-FF0E-468E-94F2-16579E8F091D}" srcOrd="4" destOrd="0" parTransId="{0E191684-87FC-49FB-9B1C-77EAA75AAFD0}" sibTransId="{C830D5C4-2137-4AB6-9677-DB3AA2404E2D}"/>
    <dgm:cxn modelId="{17BCA652-E13C-4AD2-8D0E-4FB018B69FC6}" type="presOf" srcId="{830A1B4F-5001-47DF-B0CE-27DB7BB24550}" destId="{7A5C71E5-3E93-4694-82D5-0F76B5293CFA}" srcOrd="0" destOrd="0" presId="urn:microsoft.com/office/officeart/2005/8/layout/radial3"/>
    <dgm:cxn modelId="{77C21D95-A654-4CFA-8CDD-5A2C35BEF75E}" srcId="{830A1B4F-5001-47DF-B0CE-27DB7BB24550}" destId="{B4595004-9462-4258-B493-88A1C95BEF51}" srcOrd="2" destOrd="0" parTransId="{CBFFC450-7CEE-4AF9-83C8-7AC997723C1F}" sibTransId="{AED8E020-9DC6-491D-BBAF-77F223FF1A73}"/>
    <dgm:cxn modelId="{ABBE82F9-F541-49A5-9427-257CDCCC5270}" srcId="{830A1B4F-5001-47DF-B0CE-27DB7BB24550}" destId="{B25361F4-DDB7-46D6-880D-2CAE6D7C65FB}" srcOrd="1" destOrd="0" parTransId="{9EFB4185-4F2A-40D4-8E37-C370EF654542}" sibTransId="{41CDAEFE-821A-4636-AA04-5285624DFF88}"/>
    <dgm:cxn modelId="{5A4E96E9-85F3-4A18-905F-E2BBDA41D445}" type="presOf" srcId="{B4595004-9462-4258-B493-88A1C95BEF51}" destId="{687705EF-2D49-447D-8315-D15AA1A94C63}" srcOrd="0" destOrd="0" presId="urn:microsoft.com/office/officeart/2005/8/layout/radial3"/>
    <dgm:cxn modelId="{4A03B6EA-68D8-453E-AF4E-A73C4546E5A9}" type="presOf" srcId="{D5CA6FF2-37E2-44CC-9E18-0F67328ADABC}" destId="{5D812517-6267-491C-B6BD-EFEC7DEFD620}" srcOrd="0" destOrd="0" presId="urn:microsoft.com/office/officeart/2005/8/layout/radial3"/>
    <dgm:cxn modelId="{233CB5CA-57D3-46B7-91C4-BD76BC77D8D2}" type="presOf" srcId="{B25361F4-DDB7-46D6-880D-2CAE6D7C65FB}" destId="{A90A3890-6BDB-44AD-BFC9-FE2FFF7605A7}" srcOrd="0" destOrd="0" presId="urn:microsoft.com/office/officeart/2005/8/layout/radial3"/>
    <dgm:cxn modelId="{0F54668B-D3E5-412C-8BDD-B94011863936}" type="presParOf" srcId="{E9D9AE04-C5F9-4224-9423-DC412D182FC4}" destId="{A394767F-8006-4F20-B985-7FF24AF3E203}" srcOrd="0" destOrd="0" presId="urn:microsoft.com/office/officeart/2005/8/layout/radial3"/>
    <dgm:cxn modelId="{4F8CE8BA-7263-4720-A071-3E9A137E7E90}" type="presParOf" srcId="{A394767F-8006-4F20-B985-7FF24AF3E203}" destId="{7A5C71E5-3E93-4694-82D5-0F76B5293CFA}" srcOrd="0" destOrd="0" presId="urn:microsoft.com/office/officeart/2005/8/layout/radial3"/>
    <dgm:cxn modelId="{809D3236-41C8-44AA-A234-BA02873C3E05}" type="presParOf" srcId="{A394767F-8006-4F20-B985-7FF24AF3E203}" destId="{5D812517-6267-491C-B6BD-EFEC7DEFD620}" srcOrd="1" destOrd="0" presId="urn:microsoft.com/office/officeart/2005/8/layout/radial3"/>
    <dgm:cxn modelId="{5410C466-F3AD-43BB-A503-5927687AB057}" type="presParOf" srcId="{A394767F-8006-4F20-B985-7FF24AF3E203}" destId="{A90A3890-6BDB-44AD-BFC9-FE2FFF7605A7}" srcOrd="2" destOrd="0" presId="urn:microsoft.com/office/officeart/2005/8/layout/radial3"/>
    <dgm:cxn modelId="{C60D87E7-25F4-44EF-ACDB-DFDF013D4B4A}" type="presParOf" srcId="{A394767F-8006-4F20-B985-7FF24AF3E203}" destId="{687705EF-2D49-447D-8315-D15AA1A94C63}" srcOrd="3" destOrd="0" presId="urn:microsoft.com/office/officeart/2005/8/layout/radial3"/>
    <dgm:cxn modelId="{CF0612FB-9FF7-4E6A-9CE2-A5C8F6F7BFC6}" type="presParOf" srcId="{A394767F-8006-4F20-B985-7FF24AF3E203}" destId="{F515DE8C-9C3B-4AF0-B8E9-4BEF7A89F497}" srcOrd="4" destOrd="0" presId="urn:microsoft.com/office/officeart/2005/8/layout/radial3"/>
    <dgm:cxn modelId="{5504E257-A446-4EE5-80F9-F73FEF22A1E9}" type="presParOf" srcId="{A394767F-8006-4F20-B985-7FF24AF3E203}" destId="{23E1725D-6928-45A8-A145-2BBFABB89453}" srcOrd="5" destOrd="0" presId="urn:microsoft.com/office/officeart/2005/8/layout/radial3"/>
  </dgm:cxnLst>
  <dgm:bg>
    <a:blipFill>
      <a:blip xmlns:r="http://schemas.openxmlformats.org/officeDocument/2006/relationships" r:embed="rId7"/>
      <a:stretch>
        <a:fillRect/>
      </a:stretch>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39AD6C-99C3-4DE4-8CBC-053CBFA10CA4}"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it-IT"/>
        </a:p>
      </dgm:t>
    </dgm:pt>
    <dgm:pt modelId="{830A1B4F-5001-47DF-B0CE-27DB7BB24550}">
      <dgm:prSet phldrT="[Testo]" custT="1"/>
      <dgm:spPr>
        <a:blipFill rotWithShape="0">
          <a:blip xmlns:r="http://schemas.openxmlformats.org/officeDocument/2006/relationships" r:embed="rId1"/>
          <a:tile tx="0" ty="0" sx="100000" sy="100000" flip="none" algn="tl"/>
        </a:blipFill>
      </dgm:spPr>
      <dgm:t>
        <a:bodyPr/>
        <a:lstStyle/>
        <a:p>
          <a:r>
            <a:rPr lang="it-IT" sz="3600" b="1" dirty="0" smtClean="0">
              <a:solidFill>
                <a:srgbClr val="000000"/>
              </a:solidFill>
              <a:effectLst>
                <a:outerShdw blurRad="38100" dist="38100" dir="2700000" algn="tl">
                  <a:srgbClr val="000000">
                    <a:alpha val="43137"/>
                  </a:srgbClr>
                </a:outerShdw>
              </a:effectLst>
              <a:cs typeface="Calibri" pitchFamily="34" charset="0"/>
            </a:rPr>
            <a:t>1° MODULO</a:t>
          </a:r>
        </a:p>
        <a:p>
          <a:r>
            <a:rPr lang="it-IT" sz="3600" b="1" dirty="0" smtClean="0">
              <a:solidFill>
                <a:srgbClr val="000000"/>
              </a:solidFill>
              <a:effectLst>
                <a:outerShdw blurRad="38100" dist="38100" dir="2700000" algn="tl">
                  <a:srgbClr val="000000">
                    <a:alpha val="43137"/>
                  </a:srgbClr>
                </a:outerShdw>
              </a:effectLst>
              <a:cs typeface="Calibri" pitchFamily="34" charset="0"/>
            </a:rPr>
            <a:t>Tecnologie didattiche</a:t>
          </a:r>
          <a:endParaRPr lang="it-IT" sz="2400" b="1" dirty="0">
            <a:effectLst>
              <a:outerShdw blurRad="38100" dist="38100" dir="2700000" algn="tl">
                <a:srgbClr val="000000">
                  <a:alpha val="43137"/>
                </a:srgbClr>
              </a:outerShdw>
            </a:effectLst>
          </a:endParaRPr>
        </a:p>
      </dgm:t>
    </dgm:pt>
    <dgm:pt modelId="{B7A1E802-660F-4D57-A361-7C2307B1DD56}" type="parTrans" cxnId="{9EA6CE5B-D3A1-497D-A8B4-9EEA4B9C616C}">
      <dgm:prSet/>
      <dgm:spPr/>
      <dgm:t>
        <a:bodyPr/>
        <a:lstStyle/>
        <a:p>
          <a:endParaRPr lang="it-IT" sz="1400" b="1">
            <a:effectLst>
              <a:outerShdw blurRad="38100" dist="38100" dir="2700000" algn="tl">
                <a:srgbClr val="000000">
                  <a:alpha val="43137"/>
                </a:srgbClr>
              </a:outerShdw>
            </a:effectLst>
          </a:endParaRPr>
        </a:p>
      </dgm:t>
    </dgm:pt>
    <dgm:pt modelId="{E574AE97-45AC-463A-B589-A7670FC5D05A}" type="sibTrans" cxnId="{9EA6CE5B-D3A1-497D-A8B4-9EEA4B9C616C}">
      <dgm:prSet/>
      <dgm:spPr/>
      <dgm:t>
        <a:bodyPr/>
        <a:lstStyle/>
        <a:p>
          <a:endParaRPr lang="it-IT" sz="1400" b="1">
            <a:effectLst>
              <a:outerShdw blurRad="38100" dist="38100" dir="2700000" algn="tl">
                <a:srgbClr val="000000">
                  <a:alpha val="43137"/>
                </a:srgbClr>
              </a:outerShdw>
            </a:effectLst>
          </a:endParaRPr>
        </a:p>
      </dgm:t>
    </dgm:pt>
    <dgm:pt modelId="{D5CA6FF2-37E2-44CC-9E18-0F67328ADABC}">
      <dgm:prSet phldrT="[Testo]" custT="1"/>
      <dgm:spPr>
        <a:blipFill rotWithShape="0">
          <a:blip xmlns:r="http://schemas.openxmlformats.org/officeDocument/2006/relationships" r:embed="rId2"/>
          <a:tile tx="0" ty="0" sx="100000" sy="100000" flip="none" algn="tl"/>
        </a:blipFill>
      </dgm:spPr>
      <dgm:t>
        <a:bodyPr/>
        <a:lstStyle/>
        <a:p>
          <a:r>
            <a:rPr lang="it-IT" sz="2000" b="1" cap="none" spc="0" dirty="0" smtClean="0">
              <a:ln w="18415" cmpd="sng">
                <a:solidFill>
                  <a:srgbClr val="FFFFFF"/>
                </a:solidFill>
                <a:prstDash val="solid"/>
              </a:ln>
              <a:solidFill>
                <a:schemeClr val="bg1"/>
              </a:solidFill>
              <a:effectLst>
                <a:outerShdw blurRad="38100" dist="38100" dir="2700000" algn="tl" rotWithShape="0">
                  <a:srgbClr val="000000">
                    <a:alpha val="43137"/>
                  </a:srgbClr>
                </a:outerShdw>
              </a:effectLst>
              <a:ea typeface="Times New Roman" pitchFamily="18" charset="0"/>
              <a:cs typeface="Calibri" pitchFamily="34" charset="0"/>
            </a:rPr>
            <a:t>1. </a:t>
          </a:r>
          <a:r>
            <a:rPr lang="it-IT" sz="2000" b="1" dirty="0" smtClean="0">
              <a:solidFill>
                <a:schemeClr val="bg1"/>
              </a:solidFill>
              <a:cs typeface="Calibri" pitchFamily="34" charset="0"/>
            </a:rPr>
            <a:t>Definizione e ambito d’azione</a:t>
          </a:r>
          <a:endParaRPr lang="it-IT" sz="2000" b="1" cap="none" spc="0" dirty="0">
            <a:ln w="18415" cmpd="sng">
              <a:solidFill>
                <a:srgbClr val="FFFFFF"/>
              </a:solidFill>
              <a:prstDash val="solid"/>
            </a:ln>
            <a:solidFill>
              <a:schemeClr val="bg1"/>
            </a:solidFill>
            <a:effectLst>
              <a:outerShdw blurRad="38100" dist="38100" dir="2700000" algn="tl" rotWithShape="0">
                <a:srgbClr val="000000">
                  <a:alpha val="43137"/>
                </a:srgbClr>
              </a:outerShdw>
            </a:effectLst>
          </a:endParaRPr>
        </a:p>
      </dgm:t>
    </dgm:pt>
    <dgm:pt modelId="{04E94F87-7D19-4357-9970-1C1A8844F1D1}" type="parTrans" cxnId="{B5DD6921-8638-4120-B089-A3EC37D40345}">
      <dgm:prSet/>
      <dgm:spPr/>
      <dgm:t>
        <a:bodyPr/>
        <a:lstStyle/>
        <a:p>
          <a:endParaRPr lang="it-IT" sz="1400" b="1">
            <a:effectLst>
              <a:outerShdw blurRad="38100" dist="38100" dir="2700000" algn="tl">
                <a:srgbClr val="000000">
                  <a:alpha val="43137"/>
                </a:srgbClr>
              </a:outerShdw>
            </a:effectLst>
          </a:endParaRPr>
        </a:p>
      </dgm:t>
    </dgm:pt>
    <dgm:pt modelId="{14A7A5CA-939B-41D7-B33C-AB1FE4C00B63}" type="sibTrans" cxnId="{B5DD6921-8638-4120-B089-A3EC37D40345}">
      <dgm:prSet/>
      <dgm:spPr/>
      <dgm:t>
        <a:bodyPr/>
        <a:lstStyle/>
        <a:p>
          <a:endParaRPr lang="it-IT" sz="1400" b="1">
            <a:effectLst>
              <a:outerShdw blurRad="38100" dist="38100" dir="2700000" algn="tl">
                <a:srgbClr val="000000">
                  <a:alpha val="43137"/>
                </a:srgbClr>
              </a:outerShdw>
            </a:effectLst>
          </a:endParaRPr>
        </a:p>
      </dgm:t>
    </dgm:pt>
    <dgm:pt modelId="{B25361F4-DDB7-46D6-880D-2CAE6D7C65FB}">
      <dgm:prSet phldrT="[Testo]" custT="1"/>
      <dgm:spPr>
        <a:blipFill rotWithShape="0">
          <a:blip xmlns:r="http://schemas.openxmlformats.org/officeDocument/2006/relationships" r:embed="rId3"/>
          <a:tile tx="0" ty="0" sx="100000" sy="100000" flip="none" algn="tl"/>
        </a:blipFill>
      </dgm:spPr>
      <dgm:t>
        <a:bodyPr/>
        <a:lstStyle/>
        <a:p>
          <a:r>
            <a:rPr lang="it-IT" sz="2000" b="1" dirty="0" smtClean="0">
              <a:solidFill>
                <a:schemeClr val="bg1"/>
              </a:solidFill>
              <a:cs typeface="Calibri" pitchFamily="34" charset="0"/>
            </a:rPr>
            <a:t>2.Le TIC in Europa</a:t>
          </a:r>
          <a:endParaRPr lang="it-IT" sz="2000" b="1" cap="none" spc="0" dirty="0">
            <a:ln w="18415" cmpd="sng">
              <a:solidFill>
                <a:srgbClr val="FFFFFF"/>
              </a:solidFill>
              <a:prstDash val="solid"/>
            </a:ln>
            <a:solidFill>
              <a:schemeClr val="bg1"/>
            </a:solidFill>
            <a:effectLst>
              <a:outerShdw blurRad="38100" dist="38100" dir="2700000" algn="tl" rotWithShape="0">
                <a:srgbClr val="000000">
                  <a:alpha val="43137"/>
                </a:srgbClr>
              </a:outerShdw>
            </a:effectLst>
          </a:endParaRPr>
        </a:p>
      </dgm:t>
    </dgm:pt>
    <dgm:pt modelId="{9EFB4185-4F2A-40D4-8E37-C370EF654542}" type="parTrans" cxnId="{ABBE82F9-F541-49A5-9427-257CDCCC5270}">
      <dgm:prSet/>
      <dgm:spPr/>
      <dgm:t>
        <a:bodyPr/>
        <a:lstStyle/>
        <a:p>
          <a:endParaRPr lang="it-IT" sz="1400" b="1">
            <a:effectLst>
              <a:outerShdw blurRad="38100" dist="38100" dir="2700000" algn="tl">
                <a:srgbClr val="000000">
                  <a:alpha val="43137"/>
                </a:srgbClr>
              </a:outerShdw>
            </a:effectLst>
          </a:endParaRPr>
        </a:p>
      </dgm:t>
    </dgm:pt>
    <dgm:pt modelId="{41CDAEFE-821A-4636-AA04-5285624DFF88}" type="sibTrans" cxnId="{ABBE82F9-F541-49A5-9427-257CDCCC5270}">
      <dgm:prSet/>
      <dgm:spPr/>
      <dgm:t>
        <a:bodyPr/>
        <a:lstStyle/>
        <a:p>
          <a:endParaRPr lang="it-IT" sz="1400" b="1">
            <a:effectLst>
              <a:outerShdw blurRad="38100" dist="38100" dir="2700000" algn="tl">
                <a:srgbClr val="000000">
                  <a:alpha val="43137"/>
                </a:srgbClr>
              </a:outerShdw>
            </a:effectLst>
          </a:endParaRPr>
        </a:p>
      </dgm:t>
    </dgm:pt>
    <dgm:pt modelId="{B4595004-9462-4258-B493-88A1C95BEF51}">
      <dgm:prSet phldrT="[Testo]" custT="1"/>
      <dgm:spPr>
        <a:blipFill rotWithShape="0">
          <a:blip xmlns:r="http://schemas.openxmlformats.org/officeDocument/2006/relationships" r:embed="rId4"/>
          <a:tile tx="0" ty="0" sx="100000" sy="100000" flip="none" algn="tl"/>
        </a:blipFill>
      </dgm:spPr>
      <dgm:t>
        <a:bodyPr/>
        <a:lstStyle/>
        <a:p>
          <a:r>
            <a:rPr lang="it-IT" sz="2000" b="1" dirty="0" smtClean="0">
              <a:solidFill>
                <a:schemeClr val="bg1"/>
              </a:solidFill>
              <a:cs typeface="Calibri" pitchFamily="34" charset="0"/>
            </a:rPr>
            <a:t>3.L’integrazione della LIM dal punto di vista internazionale</a:t>
          </a:r>
          <a:endParaRPr lang="it-IT" sz="2000" b="1" cap="none" spc="0" dirty="0">
            <a:ln w="18415" cmpd="sng">
              <a:solidFill>
                <a:srgbClr val="FFFFFF"/>
              </a:solidFill>
              <a:prstDash val="solid"/>
            </a:ln>
            <a:solidFill>
              <a:schemeClr val="bg1"/>
            </a:solidFill>
            <a:effectLst>
              <a:outerShdw blurRad="38100" dist="38100" dir="2700000" algn="tl" rotWithShape="0">
                <a:srgbClr val="000000">
                  <a:alpha val="43137"/>
                </a:srgbClr>
              </a:outerShdw>
            </a:effectLst>
          </a:endParaRPr>
        </a:p>
      </dgm:t>
    </dgm:pt>
    <dgm:pt modelId="{CBFFC450-7CEE-4AF9-83C8-7AC997723C1F}" type="parTrans" cxnId="{77C21D95-A654-4CFA-8CDD-5A2C35BEF75E}">
      <dgm:prSet/>
      <dgm:spPr/>
      <dgm:t>
        <a:bodyPr/>
        <a:lstStyle/>
        <a:p>
          <a:endParaRPr lang="it-IT" sz="1400" b="1">
            <a:effectLst>
              <a:outerShdw blurRad="38100" dist="38100" dir="2700000" algn="tl">
                <a:srgbClr val="000000">
                  <a:alpha val="43137"/>
                </a:srgbClr>
              </a:outerShdw>
            </a:effectLst>
          </a:endParaRPr>
        </a:p>
      </dgm:t>
    </dgm:pt>
    <dgm:pt modelId="{AED8E020-9DC6-491D-BBAF-77F223FF1A73}" type="sibTrans" cxnId="{77C21D95-A654-4CFA-8CDD-5A2C35BEF75E}">
      <dgm:prSet/>
      <dgm:spPr/>
      <dgm:t>
        <a:bodyPr/>
        <a:lstStyle/>
        <a:p>
          <a:endParaRPr lang="it-IT" sz="1400" b="1">
            <a:effectLst>
              <a:outerShdw blurRad="38100" dist="38100" dir="2700000" algn="tl">
                <a:srgbClr val="000000">
                  <a:alpha val="43137"/>
                </a:srgbClr>
              </a:outerShdw>
            </a:effectLst>
          </a:endParaRPr>
        </a:p>
      </dgm:t>
    </dgm:pt>
    <dgm:pt modelId="{EF95CB40-ECB8-4B0F-870F-C78421D760B4}">
      <dgm:prSet phldrT="[Testo]" custT="1"/>
      <dgm:spPr/>
      <dgm:t>
        <a:bodyPr/>
        <a:lstStyle/>
        <a:p>
          <a:endParaRPr lang="it-IT" sz="2000" b="1" cap="none" spc="0" dirty="0">
            <a:ln w="18415" cmpd="sng">
              <a:solidFill>
                <a:srgbClr val="FFFFFF"/>
              </a:solidFill>
              <a:prstDash val="solid"/>
            </a:ln>
            <a:solidFill>
              <a:schemeClr val="bg1"/>
            </a:solidFill>
            <a:effectLst>
              <a:outerShdw blurRad="38100" dist="38100" dir="2700000" algn="tl" rotWithShape="0">
                <a:srgbClr val="000000">
                  <a:alpha val="43137"/>
                </a:srgbClr>
              </a:outerShdw>
            </a:effectLst>
          </a:endParaRPr>
        </a:p>
      </dgm:t>
    </dgm:pt>
    <dgm:pt modelId="{AC28C052-A876-42C2-B508-2FFAE4FCB4A0}" type="parTrans" cxnId="{3878BE1D-320A-44FE-B2B5-BF810AD90E9F}">
      <dgm:prSet/>
      <dgm:spPr/>
      <dgm:t>
        <a:bodyPr/>
        <a:lstStyle/>
        <a:p>
          <a:endParaRPr lang="it-IT"/>
        </a:p>
      </dgm:t>
    </dgm:pt>
    <dgm:pt modelId="{298AD5F5-77A8-4680-B806-1975E0C8C7C2}" type="sibTrans" cxnId="{3878BE1D-320A-44FE-B2B5-BF810AD90E9F}">
      <dgm:prSet/>
      <dgm:spPr/>
      <dgm:t>
        <a:bodyPr/>
        <a:lstStyle/>
        <a:p>
          <a:endParaRPr lang="it-IT"/>
        </a:p>
      </dgm:t>
    </dgm:pt>
    <dgm:pt modelId="{E9D9AE04-C5F9-4224-9423-DC412D182FC4}" type="pres">
      <dgm:prSet presAssocID="{BA39AD6C-99C3-4DE4-8CBC-053CBFA10CA4}" presName="composite" presStyleCnt="0">
        <dgm:presLayoutVars>
          <dgm:chMax val="1"/>
          <dgm:dir/>
          <dgm:resizeHandles val="exact"/>
        </dgm:presLayoutVars>
      </dgm:prSet>
      <dgm:spPr/>
      <dgm:t>
        <a:bodyPr/>
        <a:lstStyle/>
        <a:p>
          <a:endParaRPr lang="it-IT"/>
        </a:p>
      </dgm:t>
    </dgm:pt>
    <dgm:pt modelId="{A394767F-8006-4F20-B985-7FF24AF3E203}" type="pres">
      <dgm:prSet presAssocID="{BA39AD6C-99C3-4DE4-8CBC-053CBFA10CA4}" presName="radial" presStyleCnt="0">
        <dgm:presLayoutVars>
          <dgm:animLvl val="ctr"/>
        </dgm:presLayoutVars>
      </dgm:prSet>
      <dgm:spPr/>
    </dgm:pt>
    <dgm:pt modelId="{7A5C71E5-3E93-4694-82D5-0F76B5293CFA}" type="pres">
      <dgm:prSet presAssocID="{830A1B4F-5001-47DF-B0CE-27DB7BB24550}" presName="centerShape" presStyleLbl="vennNode1" presStyleIdx="0" presStyleCnt="4"/>
      <dgm:spPr/>
      <dgm:t>
        <a:bodyPr/>
        <a:lstStyle/>
        <a:p>
          <a:endParaRPr lang="it-IT"/>
        </a:p>
      </dgm:t>
    </dgm:pt>
    <dgm:pt modelId="{5D812517-6267-491C-B6BD-EFEC7DEFD620}" type="pres">
      <dgm:prSet presAssocID="{D5CA6FF2-37E2-44CC-9E18-0F67328ADABC}" presName="node" presStyleLbl="vennNode1" presStyleIdx="1" presStyleCnt="4">
        <dgm:presLayoutVars>
          <dgm:bulletEnabled val="1"/>
        </dgm:presLayoutVars>
      </dgm:prSet>
      <dgm:spPr/>
      <dgm:t>
        <a:bodyPr/>
        <a:lstStyle/>
        <a:p>
          <a:endParaRPr lang="it-IT"/>
        </a:p>
      </dgm:t>
    </dgm:pt>
    <dgm:pt modelId="{A90A3890-6BDB-44AD-BFC9-FE2FFF7605A7}" type="pres">
      <dgm:prSet presAssocID="{B25361F4-DDB7-46D6-880D-2CAE6D7C65FB}" presName="node" presStyleLbl="vennNode1" presStyleIdx="2" presStyleCnt="4">
        <dgm:presLayoutVars>
          <dgm:bulletEnabled val="1"/>
        </dgm:presLayoutVars>
      </dgm:prSet>
      <dgm:spPr/>
      <dgm:t>
        <a:bodyPr/>
        <a:lstStyle/>
        <a:p>
          <a:endParaRPr lang="it-IT"/>
        </a:p>
      </dgm:t>
    </dgm:pt>
    <dgm:pt modelId="{687705EF-2D49-447D-8315-D15AA1A94C63}" type="pres">
      <dgm:prSet presAssocID="{B4595004-9462-4258-B493-88A1C95BEF51}" presName="node" presStyleLbl="vennNode1" presStyleIdx="3" presStyleCnt="4" custScaleX="142290" custScaleY="134112">
        <dgm:presLayoutVars>
          <dgm:bulletEnabled val="1"/>
        </dgm:presLayoutVars>
      </dgm:prSet>
      <dgm:spPr/>
      <dgm:t>
        <a:bodyPr/>
        <a:lstStyle/>
        <a:p>
          <a:endParaRPr lang="it-IT"/>
        </a:p>
      </dgm:t>
    </dgm:pt>
  </dgm:ptLst>
  <dgm:cxnLst>
    <dgm:cxn modelId="{2C9CC975-501C-43A9-84EE-C3E623E8A27E}" type="presOf" srcId="{B4595004-9462-4258-B493-88A1C95BEF51}" destId="{687705EF-2D49-447D-8315-D15AA1A94C63}" srcOrd="0" destOrd="0" presId="urn:microsoft.com/office/officeart/2005/8/layout/radial3"/>
    <dgm:cxn modelId="{B5DD6921-8638-4120-B089-A3EC37D40345}" srcId="{830A1B4F-5001-47DF-B0CE-27DB7BB24550}" destId="{D5CA6FF2-37E2-44CC-9E18-0F67328ADABC}" srcOrd="0" destOrd="0" parTransId="{04E94F87-7D19-4357-9970-1C1A8844F1D1}" sibTransId="{14A7A5CA-939B-41D7-B33C-AB1FE4C00B63}"/>
    <dgm:cxn modelId="{9EA6CE5B-D3A1-497D-A8B4-9EEA4B9C616C}" srcId="{BA39AD6C-99C3-4DE4-8CBC-053CBFA10CA4}" destId="{830A1B4F-5001-47DF-B0CE-27DB7BB24550}" srcOrd="0" destOrd="0" parTransId="{B7A1E802-660F-4D57-A361-7C2307B1DD56}" sibTransId="{E574AE97-45AC-463A-B589-A7670FC5D05A}"/>
    <dgm:cxn modelId="{2AFAF5D6-2A77-430A-9661-A39C2904D449}" type="presOf" srcId="{830A1B4F-5001-47DF-B0CE-27DB7BB24550}" destId="{7A5C71E5-3E93-4694-82D5-0F76B5293CFA}" srcOrd="0" destOrd="0" presId="urn:microsoft.com/office/officeart/2005/8/layout/radial3"/>
    <dgm:cxn modelId="{A5D6153A-2A72-4351-9D6B-506C720B2E32}" type="presOf" srcId="{D5CA6FF2-37E2-44CC-9E18-0F67328ADABC}" destId="{5D812517-6267-491C-B6BD-EFEC7DEFD620}" srcOrd="0" destOrd="0" presId="urn:microsoft.com/office/officeart/2005/8/layout/radial3"/>
    <dgm:cxn modelId="{3878BE1D-320A-44FE-B2B5-BF810AD90E9F}" srcId="{BA39AD6C-99C3-4DE4-8CBC-053CBFA10CA4}" destId="{EF95CB40-ECB8-4B0F-870F-C78421D760B4}" srcOrd="1" destOrd="0" parTransId="{AC28C052-A876-42C2-B508-2FFAE4FCB4A0}" sibTransId="{298AD5F5-77A8-4680-B806-1975E0C8C7C2}"/>
    <dgm:cxn modelId="{ABC85412-2ECF-4385-92AC-4AB5C0624492}" type="presOf" srcId="{BA39AD6C-99C3-4DE4-8CBC-053CBFA10CA4}" destId="{E9D9AE04-C5F9-4224-9423-DC412D182FC4}" srcOrd="0" destOrd="0" presId="urn:microsoft.com/office/officeart/2005/8/layout/radial3"/>
    <dgm:cxn modelId="{48535879-B84F-4A5B-922F-244D5E8B9EAC}" type="presOf" srcId="{B25361F4-DDB7-46D6-880D-2CAE6D7C65FB}" destId="{A90A3890-6BDB-44AD-BFC9-FE2FFF7605A7}" srcOrd="0" destOrd="0" presId="urn:microsoft.com/office/officeart/2005/8/layout/radial3"/>
    <dgm:cxn modelId="{77C21D95-A654-4CFA-8CDD-5A2C35BEF75E}" srcId="{830A1B4F-5001-47DF-B0CE-27DB7BB24550}" destId="{B4595004-9462-4258-B493-88A1C95BEF51}" srcOrd="2" destOrd="0" parTransId="{CBFFC450-7CEE-4AF9-83C8-7AC997723C1F}" sibTransId="{AED8E020-9DC6-491D-BBAF-77F223FF1A73}"/>
    <dgm:cxn modelId="{ABBE82F9-F541-49A5-9427-257CDCCC5270}" srcId="{830A1B4F-5001-47DF-B0CE-27DB7BB24550}" destId="{B25361F4-DDB7-46D6-880D-2CAE6D7C65FB}" srcOrd="1" destOrd="0" parTransId="{9EFB4185-4F2A-40D4-8E37-C370EF654542}" sibTransId="{41CDAEFE-821A-4636-AA04-5285624DFF88}"/>
    <dgm:cxn modelId="{30ECE3A7-A21C-4B15-8FDB-7AF7B5B0A056}" type="presParOf" srcId="{E9D9AE04-C5F9-4224-9423-DC412D182FC4}" destId="{A394767F-8006-4F20-B985-7FF24AF3E203}" srcOrd="0" destOrd="0" presId="urn:microsoft.com/office/officeart/2005/8/layout/radial3"/>
    <dgm:cxn modelId="{6C108FE7-0800-4300-B169-60610FD376E7}" type="presParOf" srcId="{A394767F-8006-4F20-B985-7FF24AF3E203}" destId="{7A5C71E5-3E93-4694-82D5-0F76B5293CFA}" srcOrd="0" destOrd="0" presId="urn:microsoft.com/office/officeart/2005/8/layout/radial3"/>
    <dgm:cxn modelId="{992273A2-2AF6-45DE-AE92-BA683A28D2CB}" type="presParOf" srcId="{A394767F-8006-4F20-B985-7FF24AF3E203}" destId="{5D812517-6267-491C-B6BD-EFEC7DEFD620}" srcOrd="1" destOrd="0" presId="urn:microsoft.com/office/officeart/2005/8/layout/radial3"/>
    <dgm:cxn modelId="{05D5B1E3-CC07-48C6-9437-FBAD9A102D60}" type="presParOf" srcId="{A394767F-8006-4F20-B985-7FF24AF3E203}" destId="{A90A3890-6BDB-44AD-BFC9-FE2FFF7605A7}" srcOrd="2" destOrd="0" presId="urn:microsoft.com/office/officeart/2005/8/layout/radial3"/>
    <dgm:cxn modelId="{694FD810-4551-42D1-8F75-95953A8C9D7F}" type="presParOf" srcId="{A394767F-8006-4F20-B985-7FF24AF3E203}" destId="{687705EF-2D49-447D-8315-D15AA1A94C63}" srcOrd="3" destOrd="0" presId="urn:microsoft.com/office/officeart/2005/8/layout/radial3"/>
  </dgm:cxnLst>
  <dgm:bg>
    <a:blipFill>
      <a:blip xmlns:r="http://schemas.openxmlformats.org/officeDocument/2006/relationships" r:embed="rId5"/>
      <a:stretch>
        <a:fillRect/>
      </a:stretch>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7AF97E-1F92-4A95-B4D5-FBC9058D51E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it-IT"/>
        </a:p>
      </dgm:t>
    </dgm:pt>
    <dgm:pt modelId="{1B0DE050-7EFA-4E28-9DFB-F94C6228DA3E}">
      <dgm:prSet phldrT="[Testo]" custT="1"/>
      <dgm:spPr/>
      <dgm:t>
        <a:bodyPr/>
        <a:lstStyle/>
        <a:p>
          <a:r>
            <a:rPr lang="it-IT" sz="1600" b="1" i="1" dirty="0" smtClean="0">
              <a:solidFill>
                <a:schemeClr val="bg1"/>
              </a:solidFill>
              <a:cs typeface="Calibri" pitchFamily="34" charset="0"/>
            </a:rPr>
            <a:t>PREMESSA.</a:t>
          </a:r>
          <a:endParaRPr lang="it-IT" sz="1600" b="1" dirty="0" smtClean="0">
            <a:solidFill>
              <a:schemeClr val="bg1"/>
            </a:solidFill>
          </a:endParaRPr>
        </a:p>
        <a:p>
          <a:r>
            <a:rPr lang="it-IT" sz="1600" b="1" dirty="0" smtClean="0">
              <a:solidFill>
                <a:schemeClr val="bg1"/>
              </a:solidFill>
              <a:cs typeface="Calibri" pitchFamily="34" charset="0"/>
            </a:rPr>
            <a:t>La scuola sta tentando un processo di innovazione </a:t>
          </a:r>
          <a:r>
            <a:rPr lang="it-IT" sz="1600" b="1" dirty="0" err="1" smtClean="0">
              <a:solidFill>
                <a:schemeClr val="bg1"/>
              </a:solidFill>
              <a:cs typeface="Calibri" pitchFamily="34" charset="0"/>
            </a:rPr>
            <a:t>TECNOLOGICAormai</a:t>
          </a:r>
          <a:r>
            <a:rPr lang="it-IT" sz="1600" b="1" dirty="0" smtClean="0">
              <a:solidFill>
                <a:schemeClr val="bg1"/>
              </a:solidFill>
              <a:cs typeface="Calibri" pitchFamily="34" charset="0"/>
            </a:rPr>
            <a:t> da più di 20 anni</a:t>
          </a:r>
          <a:endParaRPr lang="it-IT" sz="1600" b="1" dirty="0">
            <a:solidFill>
              <a:schemeClr val="bg1"/>
            </a:solidFill>
          </a:endParaRPr>
        </a:p>
      </dgm:t>
    </dgm:pt>
    <dgm:pt modelId="{764348F3-B6F0-4B20-A02B-AEEC4BEBAE04}" type="parTrans" cxnId="{69D375B7-A9B5-4B95-8258-913EC7DDD24A}">
      <dgm:prSet/>
      <dgm:spPr/>
      <dgm:t>
        <a:bodyPr/>
        <a:lstStyle/>
        <a:p>
          <a:endParaRPr lang="it-IT" sz="1600" b="1">
            <a:solidFill>
              <a:schemeClr val="bg1"/>
            </a:solidFill>
          </a:endParaRPr>
        </a:p>
      </dgm:t>
    </dgm:pt>
    <dgm:pt modelId="{7759FE48-3EE5-497F-8813-F80686798A5F}" type="sibTrans" cxnId="{69D375B7-A9B5-4B95-8258-913EC7DDD24A}">
      <dgm:prSet/>
      <dgm:spPr/>
      <dgm:t>
        <a:bodyPr/>
        <a:lstStyle/>
        <a:p>
          <a:endParaRPr lang="it-IT" sz="1600" b="1">
            <a:solidFill>
              <a:schemeClr val="bg1"/>
            </a:solidFill>
          </a:endParaRPr>
        </a:p>
      </dgm:t>
    </dgm:pt>
    <dgm:pt modelId="{F1BD69C9-1926-4FB4-AF9D-9F88E679C75D}">
      <dgm:prSet phldrT="[Testo]" custT="1"/>
      <dgm:spPr/>
      <dgm:t>
        <a:bodyPr/>
        <a:lstStyle/>
        <a:p>
          <a:r>
            <a:rPr lang="it-IT" sz="1600" b="1" dirty="0" smtClean="0">
              <a:solidFill>
                <a:schemeClr val="bg1"/>
              </a:solidFill>
              <a:cs typeface="Calibri" pitchFamily="34" charset="0"/>
            </a:rPr>
            <a:t>a partire dai pesanti investimenti per la diffusione dei laboratori di </a:t>
          </a:r>
          <a:r>
            <a:rPr lang="it-IT" sz="1600" b="1" dirty="0" err="1" smtClean="0">
              <a:solidFill>
                <a:schemeClr val="bg1"/>
              </a:solidFill>
              <a:cs typeface="Calibri" pitchFamily="34" charset="0"/>
            </a:rPr>
            <a:t>informatica…</a:t>
          </a:r>
          <a:r>
            <a:rPr lang="it-IT" sz="1600" b="1" dirty="0" smtClean="0">
              <a:solidFill>
                <a:schemeClr val="bg1"/>
              </a:solidFill>
              <a:cs typeface="Calibri" pitchFamily="34" charset="0"/>
            </a:rPr>
            <a:t>. Molti dei quali finivano con il predicare se stessi nel senso che non sono entrati nella pratica didattica quotidiana.</a:t>
          </a:r>
          <a:endParaRPr lang="it-IT" sz="1600" b="1" dirty="0">
            <a:solidFill>
              <a:schemeClr val="bg1"/>
            </a:solidFill>
          </a:endParaRPr>
        </a:p>
      </dgm:t>
    </dgm:pt>
    <dgm:pt modelId="{9A049C59-4F15-4F48-8673-FA968AE40B46}" type="parTrans" cxnId="{029CD160-959E-4D90-8CFD-7BD88CDC0065}">
      <dgm:prSet/>
      <dgm:spPr/>
      <dgm:t>
        <a:bodyPr/>
        <a:lstStyle/>
        <a:p>
          <a:endParaRPr lang="it-IT" sz="1600" b="1">
            <a:solidFill>
              <a:schemeClr val="bg1"/>
            </a:solidFill>
          </a:endParaRPr>
        </a:p>
      </dgm:t>
    </dgm:pt>
    <dgm:pt modelId="{1B630F4E-AC26-4CFE-8178-EDD142C75101}" type="sibTrans" cxnId="{029CD160-959E-4D90-8CFD-7BD88CDC0065}">
      <dgm:prSet/>
      <dgm:spPr/>
      <dgm:t>
        <a:bodyPr/>
        <a:lstStyle/>
        <a:p>
          <a:endParaRPr lang="it-IT" sz="1600" b="1">
            <a:solidFill>
              <a:schemeClr val="bg1"/>
            </a:solidFill>
          </a:endParaRPr>
        </a:p>
      </dgm:t>
    </dgm:pt>
    <dgm:pt modelId="{3907DDE0-4527-40D5-9ECD-0986473FDBE4}">
      <dgm:prSet phldrT="[Testo]" custT="1"/>
      <dgm:spPr/>
      <dgm:t>
        <a:bodyPr/>
        <a:lstStyle/>
        <a:p>
          <a:r>
            <a:rPr lang="it-IT" sz="1600" b="1" dirty="0" smtClean="0">
              <a:solidFill>
                <a:schemeClr val="bg1"/>
              </a:solidFill>
              <a:cs typeface="Calibri" pitchFamily="34" charset="0"/>
            </a:rPr>
            <a:t>Si è pensato poi (se ricordo bene fine anni 90 – inizio 2000) di aggiornare i docenti imponendo almeno 100 h di aggiornamento obbligatorio (un po’ come si fa con i dentisti) ma la maggior parte dei progetti diventavano corsi fantasma seguiti solo per raggiungere le 100 h imposte. L’idea di aggiornare 800.000 docenti (di cui il 90% donne) è cmq un’impresa dalle proporzioni esagerate anche di natura economica</a:t>
          </a:r>
          <a:endParaRPr lang="it-IT" sz="1600" b="1" dirty="0">
            <a:solidFill>
              <a:schemeClr val="bg1"/>
            </a:solidFill>
          </a:endParaRPr>
        </a:p>
      </dgm:t>
    </dgm:pt>
    <dgm:pt modelId="{2801E572-BBBB-497C-9C47-42FA85B10028}" type="parTrans" cxnId="{04904BBF-FB53-4644-B587-604ED55E682D}">
      <dgm:prSet/>
      <dgm:spPr/>
      <dgm:t>
        <a:bodyPr/>
        <a:lstStyle/>
        <a:p>
          <a:endParaRPr lang="it-IT" sz="1600" b="1">
            <a:solidFill>
              <a:schemeClr val="bg1"/>
            </a:solidFill>
          </a:endParaRPr>
        </a:p>
      </dgm:t>
    </dgm:pt>
    <dgm:pt modelId="{4432B33D-40A8-41C5-BBDA-CA9E1035639F}" type="sibTrans" cxnId="{04904BBF-FB53-4644-B587-604ED55E682D}">
      <dgm:prSet/>
      <dgm:spPr/>
      <dgm:t>
        <a:bodyPr/>
        <a:lstStyle/>
        <a:p>
          <a:endParaRPr lang="it-IT" sz="1600" b="1">
            <a:solidFill>
              <a:schemeClr val="bg1"/>
            </a:solidFill>
          </a:endParaRPr>
        </a:p>
      </dgm:t>
    </dgm:pt>
    <dgm:pt modelId="{A4E6D15B-B526-4150-B2E4-A92F1D1EF6DB}">
      <dgm:prSet phldrT="[Testo]" custT="1"/>
      <dgm:spPr/>
      <dgm:t>
        <a:bodyPr/>
        <a:lstStyle/>
        <a:p>
          <a:r>
            <a:rPr lang="it-IT" sz="1600" b="1" dirty="0" smtClean="0">
              <a:solidFill>
                <a:schemeClr val="bg1"/>
              </a:solidFill>
              <a:cs typeface="Calibri" pitchFamily="34" charset="0"/>
            </a:rPr>
            <a:t>Il DIT matura poi l’idea di rinnovare gli ambienti di apprendimento. Da un’analisi sociale rileva un divario tecnologica tra il mondo sociale dell’attuale civiltà e la </a:t>
          </a:r>
          <a:r>
            <a:rPr lang="it-IT" sz="1600" b="1" dirty="0" err="1" smtClean="0">
              <a:solidFill>
                <a:schemeClr val="bg1"/>
              </a:solidFill>
              <a:cs typeface="Calibri" pitchFamily="34" charset="0"/>
            </a:rPr>
            <a:t>scuola…</a:t>
          </a:r>
          <a:r>
            <a:rPr lang="it-IT" sz="1600" b="1" dirty="0" smtClean="0">
              <a:solidFill>
                <a:schemeClr val="bg1"/>
              </a:solidFill>
              <a:cs typeface="Calibri" pitchFamily="34" charset="0"/>
            </a:rPr>
            <a:t>., un viaggiatore nel tempo non riconoscerebbe la società con cartelloni elettronici pubblicitari, strumenti digitali per la rilevazione del tempo della temperatura disseminati nelle strade delle città, giovani ed adulti che circolano con telefonini, </a:t>
          </a:r>
          <a:r>
            <a:rPr lang="it-IT" sz="1600" b="1" dirty="0" err="1" smtClean="0">
              <a:solidFill>
                <a:schemeClr val="bg1"/>
              </a:solidFill>
              <a:cs typeface="Calibri" pitchFamily="34" charset="0"/>
            </a:rPr>
            <a:t>ipod</a:t>
          </a:r>
          <a:r>
            <a:rPr lang="it-IT" sz="1600" b="1" dirty="0" smtClean="0">
              <a:solidFill>
                <a:schemeClr val="bg1"/>
              </a:solidFill>
              <a:cs typeface="Calibri" pitchFamily="34" charset="0"/>
            </a:rPr>
            <a:t>, </a:t>
          </a:r>
          <a:r>
            <a:rPr lang="it-IT" sz="1600" b="1" dirty="0" err="1" smtClean="0">
              <a:solidFill>
                <a:schemeClr val="bg1"/>
              </a:solidFill>
              <a:cs typeface="Calibri" pitchFamily="34" charset="0"/>
            </a:rPr>
            <a:t>ipad</a:t>
          </a:r>
          <a:r>
            <a:rPr lang="it-IT" sz="1600" b="1" dirty="0" smtClean="0">
              <a:solidFill>
                <a:schemeClr val="bg1"/>
              </a:solidFill>
              <a:cs typeface="Calibri" pitchFamily="34" charset="0"/>
            </a:rPr>
            <a:t>, notebook che ascoltano musiche con lettori mp3…., insomma le informazioni viaggiano digitalmente ed in modo dinamico e reticolare. Lo stesso viaggiatore invece riconoscerebbe la scuola con la stessa lavagna d’ardesia di 150 anni fa, banchi, sedie, cattedra, penne, quaderni e libri cartacei e lezioni prevalentemente frontali con un’acquisizione sequenziale ed unidirezionale delle conoscenze.</a:t>
          </a:r>
          <a:endParaRPr lang="it-IT" sz="1600" b="1" dirty="0">
            <a:solidFill>
              <a:schemeClr val="bg1"/>
            </a:solidFill>
          </a:endParaRPr>
        </a:p>
      </dgm:t>
    </dgm:pt>
    <dgm:pt modelId="{E0FEEFD5-DDE4-4C5A-8E45-0460B8EB0E13}" type="parTrans" cxnId="{1BA4208B-7F5C-4993-9780-16536AEEB824}">
      <dgm:prSet/>
      <dgm:spPr/>
      <dgm:t>
        <a:bodyPr/>
        <a:lstStyle/>
        <a:p>
          <a:endParaRPr lang="it-IT" sz="1600" b="1">
            <a:solidFill>
              <a:schemeClr val="bg1"/>
            </a:solidFill>
          </a:endParaRPr>
        </a:p>
      </dgm:t>
    </dgm:pt>
    <dgm:pt modelId="{572EC2D0-14AA-412C-B3D7-C7526C27C8AB}" type="sibTrans" cxnId="{1BA4208B-7F5C-4993-9780-16536AEEB824}">
      <dgm:prSet/>
      <dgm:spPr/>
      <dgm:t>
        <a:bodyPr/>
        <a:lstStyle/>
        <a:p>
          <a:endParaRPr lang="it-IT" sz="1600" b="1">
            <a:solidFill>
              <a:schemeClr val="bg1"/>
            </a:solidFill>
          </a:endParaRPr>
        </a:p>
      </dgm:t>
    </dgm:pt>
    <dgm:pt modelId="{9126CA5E-8BA1-468E-AC1E-5628A9DBE627}" type="pres">
      <dgm:prSet presAssocID="{507AF97E-1F92-4A95-B4D5-FBC9058D51E8}" presName="linear" presStyleCnt="0">
        <dgm:presLayoutVars>
          <dgm:dir/>
          <dgm:resizeHandles val="exact"/>
        </dgm:presLayoutVars>
      </dgm:prSet>
      <dgm:spPr/>
      <dgm:t>
        <a:bodyPr/>
        <a:lstStyle/>
        <a:p>
          <a:endParaRPr lang="it-IT"/>
        </a:p>
      </dgm:t>
    </dgm:pt>
    <dgm:pt modelId="{01E01CA5-7111-48FE-A63E-CD21DDE9E260}" type="pres">
      <dgm:prSet presAssocID="{1B0DE050-7EFA-4E28-9DFB-F94C6228DA3E}" presName="comp" presStyleCnt="0"/>
      <dgm:spPr/>
    </dgm:pt>
    <dgm:pt modelId="{12758E37-DB2A-43A9-A062-C969095C1CDB}" type="pres">
      <dgm:prSet presAssocID="{1B0DE050-7EFA-4E28-9DFB-F94C6228DA3E}" presName="box" presStyleLbl="node1" presStyleIdx="0" presStyleCnt="4" custScaleY="47802"/>
      <dgm:spPr/>
      <dgm:t>
        <a:bodyPr/>
        <a:lstStyle/>
        <a:p>
          <a:endParaRPr lang="it-IT"/>
        </a:p>
      </dgm:t>
    </dgm:pt>
    <dgm:pt modelId="{4C1D4E76-E5E3-4330-BFEE-FFD829506818}" type="pres">
      <dgm:prSet presAssocID="{1B0DE050-7EFA-4E28-9DFB-F94C6228DA3E}" presName="img" presStyleLbl="fgImgPlace1" presStyleIdx="0" presStyleCnt="4" custScaleX="57427" custScaleY="52484"/>
      <dgm:spPr>
        <a:blipFill rotWithShape="0">
          <a:blip xmlns:r="http://schemas.openxmlformats.org/officeDocument/2006/relationships" r:embed="rId1"/>
          <a:stretch>
            <a:fillRect/>
          </a:stretch>
        </a:blipFill>
      </dgm:spPr>
      <dgm:t>
        <a:bodyPr/>
        <a:lstStyle/>
        <a:p>
          <a:endParaRPr lang="it-IT"/>
        </a:p>
      </dgm:t>
    </dgm:pt>
    <dgm:pt modelId="{A3893588-BC96-4218-969A-62603B5CDA48}" type="pres">
      <dgm:prSet presAssocID="{1B0DE050-7EFA-4E28-9DFB-F94C6228DA3E}" presName="text" presStyleLbl="node1" presStyleIdx="0" presStyleCnt="4">
        <dgm:presLayoutVars>
          <dgm:bulletEnabled val="1"/>
        </dgm:presLayoutVars>
      </dgm:prSet>
      <dgm:spPr/>
      <dgm:t>
        <a:bodyPr/>
        <a:lstStyle/>
        <a:p>
          <a:endParaRPr lang="it-IT"/>
        </a:p>
      </dgm:t>
    </dgm:pt>
    <dgm:pt modelId="{9B2CCE2F-E37B-4931-BE83-D522A902A650}" type="pres">
      <dgm:prSet presAssocID="{7759FE48-3EE5-497F-8813-F80686798A5F}" presName="spacer" presStyleCnt="0"/>
      <dgm:spPr/>
    </dgm:pt>
    <dgm:pt modelId="{A039F654-1957-4CF5-9426-566525B84930}" type="pres">
      <dgm:prSet presAssocID="{F1BD69C9-1926-4FB4-AF9D-9F88E679C75D}" presName="comp" presStyleCnt="0"/>
      <dgm:spPr/>
    </dgm:pt>
    <dgm:pt modelId="{7E64DB3B-0C91-40E6-B4DA-C027C47EA935}" type="pres">
      <dgm:prSet presAssocID="{F1BD69C9-1926-4FB4-AF9D-9F88E679C75D}" presName="box" presStyleLbl="node1" presStyleIdx="1" presStyleCnt="4" custScaleY="56002" custLinFactNeighborY="-1339"/>
      <dgm:spPr/>
      <dgm:t>
        <a:bodyPr/>
        <a:lstStyle/>
        <a:p>
          <a:endParaRPr lang="it-IT"/>
        </a:p>
      </dgm:t>
    </dgm:pt>
    <dgm:pt modelId="{E879E8D0-B8C4-4D31-BDDA-3A48FEFEB1CB}" type="pres">
      <dgm:prSet presAssocID="{F1BD69C9-1926-4FB4-AF9D-9F88E679C75D}" presName="img" presStyleLbl="fgImgPlace1" presStyleIdx="1" presStyleCnt="4" custScaleX="60331" custScaleY="53785" custLinFactNeighborY="-2024"/>
      <dgm:spPr>
        <a:blipFill rotWithShape="0">
          <a:blip xmlns:r="http://schemas.openxmlformats.org/officeDocument/2006/relationships" r:embed="rId2"/>
          <a:stretch>
            <a:fillRect/>
          </a:stretch>
        </a:blipFill>
      </dgm:spPr>
      <dgm:t>
        <a:bodyPr/>
        <a:lstStyle/>
        <a:p>
          <a:endParaRPr lang="it-IT"/>
        </a:p>
      </dgm:t>
    </dgm:pt>
    <dgm:pt modelId="{E13D1B0D-BE73-4A65-9376-61C39F8DD2EE}" type="pres">
      <dgm:prSet presAssocID="{F1BD69C9-1926-4FB4-AF9D-9F88E679C75D}" presName="text" presStyleLbl="node1" presStyleIdx="1" presStyleCnt="4">
        <dgm:presLayoutVars>
          <dgm:bulletEnabled val="1"/>
        </dgm:presLayoutVars>
      </dgm:prSet>
      <dgm:spPr/>
      <dgm:t>
        <a:bodyPr/>
        <a:lstStyle/>
        <a:p>
          <a:endParaRPr lang="it-IT"/>
        </a:p>
      </dgm:t>
    </dgm:pt>
    <dgm:pt modelId="{CCAD84F7-708E-486E-A6F5-E95FB3626FED}" type="pres">
      <dgm:prSet presAssocID="{1B630F4E-AC26-4CFE-8178-EDD142C75101}" presName="spacer" presStyleCnt="0"/>
      <dgm:spPr/>
    </dgm:pt>
    <dgm:pt modelId="{09B681E7-0ED2-4135-BDFD-A478C70B705E}" type="pres">
      <dgm:prSet presAssocID="{3907DDE0-4527-40D5-9ECD-0986473FDBE4}" presName="comp" presStyleCnt="0"/>
      <dgm:spPr/>
    </dgm:pt>
    <dgm:pt modelId="{E5D7A5D1-82A9-487E-A452-4659F1BF6F21}" type="pres">
      <dgm:prSet presAssocID="{3907DDE0-4527-40D5-9ECD-0986473FDBE4}" presName="box" presStyleLbl="node1" presStyleIdx="2" presStyleCnt="4" custScaleY="70888" custLinFactNeighborY="-3978"/>
      <dgm:spPr/>
      <dgm:t>
        <a:bodyPr/>
        <a:lstStyle/>
        <a:p>
          <a:endParaRPr lang="it-IT"/>
        </a:p>
      </dgm:t>
    </dgm:pt>
    <dgm:pt modelId="{F9043783-167B-4ADB-885C-1AFB09C1E07B}" type="pres">
      <dgm:prSet presAssocID="{3907DDE0-4527-40D5-9ECD-0986473FDBE4}" presName="img" presStyleLbl="fgImgPlace1" presStyleIdx="2" presStyleCnt="4" custScaleX="76877" custScaleY="63629" custLinFactNeighborY="-5820"/>
      <dgm:spPr>
        <a:blipFill rotWithShape="0">
          <a:blip xmlns:r="http://schemas.openxmlformats.org/officeDocument/2006/relationships" r:embed="rId3"/>
          <a:stretch>
            <a:fillRect/>
          </a:stretch>
        </a:blipFill>
      </dgm:spPr>
      <dgm:t>
        <a:bodyPr/>
        <a:lstStyle/>
        <a:p>
          <a:endParaRPr lang="it-IT"/>
        </a:p>
      </dgm:t>
    </dgm:pt>
    <dgm:pt modelId="{B8A59F15-8033-4B62-A422-EEE9C9235619}" type="pres">
      <dgm:prSet presAssocID="{3907DDE0-4527-40D5-9ECD-0986473FDBE4}" presName="text" presStyleLbl="node1" presStyleIdx="2" presStyleCnt="4">
        <dgm:presLayoutVars>
          <dgm:bulletEnabled val="1"/>
        </dgm:presLayoutVars>
      </dgm:prSet>
      <dgm:spPr/>
      <dgm:t>
        <a:bodyPr/>
        <a:lstStyle/>
        <a:p>
          <a:endParaRPr lang="it-IT"/>
        </a:p>
      </dgm:t>
    </dgm:pt>
    <dgm:pt modelId="{C23FE729-5BD5-4ECA-A6DF-6A6918B1FAF1}" type="pres">
      <dgm:prSet presAssocID="{4432B33D-40A8-41C5-BBDA-CA9E1035639F}" presName="spacer" presStyleCnt="0"/>
      <dgm:spPr/>
    </dgm:pt>
    <dgm:pt modelId="{C96A3B65-E3FE-4F02-AC95-C782EC4732FC}" type="pres">
      <dgm:prSet presAssocID="{A4E6D15B-B526-4150-B2E4-A92F1D1EF6DB}" presName="comp" presStyleCnt="0"/>
      <dgm:spPr/>
    </dgm:pt>
    <dgm:pt modelId="{85A07B04-24A2-4795-91A7-04683BB6185E}" type="pres">
      <dgm:prSet presAssocID="{A4E6D15B-B526-4150-B2E4-A92F1D1EF6DB}" presName="box" presStyleLbl="node1" presStyleIdx="3" presStyleCnt="4" custScaleY="134904" custLinFactNeighborY="-6611"/>
      <dgm:spPr/>
      <dgm:t>
        <a:bodyPr/>
        <a:lstStyle/>
        <a:p>
          <a:endParaRPr lang="it-IT"/>
        </a:p>
      </dgm:t>
    </dgm:pt>
    <dgm:pt modelId="{1F094FD6-17E4-4604-BFD9-EDF1BBC8BCEE}" type="pres">
      <dgm:prSet presAssocID="{A4E6D15B-B526-4150-B2E4-A92F1D1EF6DB}" presName="img" presStyleLbl="fgImgPlace1" presStyleIdx="3" presStyleCnt="4" custLinFactNeighborX="-2818" custLinFactNeighborY="-18408"/>
      <dgm:spPr>
        <a:blipFill rotWithShape="0">
          <a:blip xmlns:r="http://schemas.openxmlformats.org/officeDocument/2006/relationships" r:embed="rId4"/>
          <a:stretch>
            <a:fillRect/>
          </a:stretch>
        </a:blipFill>
      </dgm:spPr>
      <dgm:t>
        <a:bodyPr/>
        <a:lstStyle/>
        <a:p>
          <a:endParaRPr lang="it-IT"/>
        </a:p>
      </dgm:t>
    </dgm:pt>
    <dgm:pt modelId="{7FBE8D1A-D32A-4A8B-A8E5-F7E5D17EB8D3}" type="pres">
      <dgm:prSet presAssocID="{A4E6D15B-B526-4150-B2E4-A92F1D1EF6DB}" presName="text" presStyleLbl="node1" presStyleIdx="3" presStyleCnt="4">
        <dgm:presLayoutVars>
          <dgm:bulletEnabled val="1"/>
        </dgm:presLayoutVars>
      </dgm:prSet>
      <dgm:spPr/>
      <dgm:t>
        <a:bodyPr/>
        <a:lstStyle/>
        <a:p>
          <a:endParaRPr lang="it-IT"/>
        </a:p>
      </dgm:t>
    </dgm:pt>
  </dgm:ptLst>
  <dgm:cxnLst>
    <dgm:cxn modelId="{09C3C924-2304-4E3B-8B10-4695F1044C86}" type="presOf" srcId="{1B0DE050-7EFA-4E28-9DFB-F94C6228DA3E}" destId="{12758E37-DB2A-43A9-A062-C969095C1CDB}" srcOrd="0" destOrd="0" presId="urn:microsoft.com/office/officeart/2005/8/layout/vList4"/>
    <dgm:cxn modelId="{B0B8FBDE-9ED6-4B10-922D-68CE78E4D897}" type="presOf" srcId="{3907DDE0-4527-40D5-9ECD-0986473FDBE4}" destId="{E5D7A5D1-82A9-487E-A452-4659F1BF6F21}" srcOrd="0" destOrd="0" presId="urn:microsoft.com/office/officeart/2005/8/layout/vList4"/>
    <dgm:cxn modelId="{5485CA6E-B334-4CF3-A0F3-EA501CBC608F}" type="presOf" srcId="{1B0DE050-7EFA-4E28-9DFB-F94C6228DA3E}" destId="{A3893588-BC96-4218-969A-62603B5CDA48}" srcOrd="1" destOrd="0" presId="urn:microsoft.com/office/officeart/2005/8/layout/vList4"/>
    <dgm:cxn modelId="{DC8936D5-7C3A-4663-A195-2F13884226AE}" type="presOf" srcId="{507AF97E-1F92-4A95-B4D5-FBC9058D51E8}" destId="{9126CA5E-8BA1-468E-AC1E-5628A9DBE627}" srcOrd="0" destOrd="0" presId="urn:microsoft.com/office/officeart/2005/8/layout/vList4"/>
    <dgm:cxn modelId="{3362602A-37D3-42C0-B66A-0F42B786633E}" type="presOf" srcId="{3907DDE0-4527-40D5-9ECD-0986473FDBE4}" destId="{B8A59F15-8033-4B62-A422-EEE9C9235619}" srcOrd="1" destOrd="0" presId="urn:microsoft.com/office/officeart/2005/8/layout/vList4"/>
    <dgm:cxn modelId="{34CA3E3C-F456-4964-8E1A-D5AB6A8A4BBF}" type="presOf" srcId="{A4E6D15B-B526-4150-B2E4-A92F1D1EF6DB}" destId="{7FBE8D1A-D32A-4A8B-A8E5-F7E5D17EB8D3}" srcOrd="1" destOrd="0" presId="urn:microsoft.com/office/officeart/2005/8/layout/vList4"/>
    <dgm:cxn modelId="{029CD160-959E-4D90-8CFD-7BD88CDC0065}" srcId="{507AF97E-1F92-4A95-B4D5-FBC9058D51E8}" destId="{F1BD69C9-1926-4FB4-AF9D-9F88E679C75D}" srcOrd="1" destOrd="0" parTransId="{9A049C59-4F15-4F48-8673-FA968AE40B46}" sibTransId="{1B630F4E-AC26-4CFE-8178-EDD142C75101}"/>
    <dgm:cxn modelId="{69D375B7-A9B5-4B95-8258-913EC7DDD24A}" srcId="{507AF97E-1F92-4A95-B4D5-FBC9058D51E8}" destId="{1B0DE050-7EFA-4E28-9DFB-F94C6228DA3E}" srcOrd="0" destOrd="0" parTransId="{764348F3-B6F0-4B20-A02B-AEEC4BEBAE04}" sibTransId="{7759FE48-3EE5-497F-8813-F80686798A5F}"/>
    <dgm:cxn modelId="{751D9E47-53EE-49CD-97C1-732B8D1860C5}" type="presOf" srcId="{F1BD69C9-1926-4FB4-AF9D-9F88E679C75D}" destId="{E13D1B0D-BE73-4A65-9376-61C39F8DD2EE}" srcOrd="1" destOrd="0" presId="urn:microsoft.com/office/officeart/2005/8/layout/vList4"/>
    <dgm:cxn modelId="{1BA4208B-7F5C-4993-9780-16536AEEB824}" srcId="{507AF97E-1F92-4A95-B4D5-FBC9058D51E8}" destId="{A4E6D15B-B526-4150-B2E4-A92F1D1EF6DB}" srcOrd="3" destOrd="0" parTransId="{E0FEEFD5-DDE4-4C5A-8E45-0460B8EB0E13}" sibTransId="{572EC2D0-14AA-412C-B3D7-C7526C27C8AB}"/>
    <dgm:cxn modelId="{04904BBF-FB53-4644-B587-604ED55E682D}" srcId="{507AF97E-1F92-4A95-B4D5-FBC9058D51E8}" destId="{3907DDE0-4527-40D5-9ECD-0986473FDBE4}" srcOrd="2" destOrd="0" parTransId="{2801E572-BBBB-497C-9C47-42FA85B10028}" sibTransId="{4432B33D-40A8-41C5-BBDA-CA9E1035639F}"/>
    <dgm:cxn modelId="{59041063-F6F3-49E6-B448-650EB8AF2474}" type="presOf" srcId="{F1BD69C9-1926-4FB4-AF9D-9F88E679C75D}" destId="{7E64DB3B-0C91-40E6-B4DA-C027C47EA935}" srcOrd="0" destOrd="0" presId="urn:microsoft.com/office/officeart/2005/8/layout/vList4"/>
    <dgm:cxn modelId="{7F188608-9505-4F1E-9275-9A3EB88A5020}" type="presOf" srcId="{A4E6D15B-B526-4150-B2E4-A92F1D1EF6DB}" destId="{85A07B04-24A2-4795-91A7-04683BB6185E}" srcOrd="0" destOrd="0" presId="urn:microsoft.com/office/officeart/2005/8/layout/vList4"/>
    <dgm:cxn modelId="{2BE461F5-F406-4C78-935B-4496E12B7E90}" type="presParOf" srcId="{9126CA5E-8BA1-468E-AC1E-5628A9DBE627}" destId="{01E01CA5-7111-48FE-A63E-CD21DDE9E260}" srcOrd="0" destOrd="0" presId="urn:microsoft.com/office/officeart/2005/8/layout/vList4"/>
    <dgm:cxn modelId="{42CAFECE-040D-4C87-86D8-890D493EDFA1}" type="presParOf" srcId="{01E01CA5-7111-48FE-A63E-CD21DDE9E260}" destId="{12758E37-DB2A-43A9-A062-C969095C1CDB}" srcOrd="0" destOrd="0" presId="urn:microsoft.com/office/officeart/2005/8/layout/vList4"/>
    <dgm:cxn modelId="{79490BF5-27BB-47B2-B4ED-9EE42875C2A8}" type="presParOf" srcId="{01E01CA5-7111-48FE-A63E-CD21DDE9E260}" destId="{4C1D4E76-E5E3-4330-BFEE-FFD829506818}" srcOrd="1" destOrd="0" presId="urn:microsoft.com/office/officeart/2005/8/layout/vList4"/>
    <dgm:cxn modelId="{FDAD359F-2EBA-44A9-82F4-B3E143A05F38}" type="presParOf" srcId="{01E01CA5-7111-48FE-A63E-CD21DDE9E260}" destId="{A3893588-BC96-4218-969A-62603B5CDA48}" srcOrd="2" destOrd="0" presId="urn:microsoft.com/office/officeart/2005/8/layout/vList4"/>
    <dgm:cxn modelId="{74FDEEAD-7435-42C6-8489-649485249259}" type="presParOf" srcId="{9126CA5E-8BA1-468E-AC1E-5628A9DBE627}" destId="{9B2CCE2F-E37B-4931-BE83-D522A902A650}" srcOrd="1" destOrd="0" presId="urn:microsoft.com/office/officeart/2005/8/layout/vList4"/>
    <dgm:cxn modelId="{9554E4BC-0A50-4696-903D-17733787555D}" type="presParOf" srcId="{9126CA5E-8BA1-468E-AC1E-5628A9DBE627}" destId="{A039F654-1957-4CF5-9426-566525B84930}" srcOrd="2" destOrd="0" presId="urn:microsoft.com/office/officeart/2005/8/layout/vList4"/>
    <dgm:cxn modelId="{12C3D983-99FE-4E0E-94C8-DDC5695A2842}" type="presParOf" srcId="{A039F654-1957-4CF5-9426-566525B84930}" destId="{7E64DB3B-0C91-40E6-B4DA-C027C47EA935}" srcOrd="0" destOrd="0" presId="urn:microsoft.com/office/officeart/2005/8/layout/vList4"/>
    <dgm:cxn modelId="{C3951090-0995-4C0A-B4F5-750F46F9DD44}" type="presParOf" srcId="{A039F654-1957-4CF5-9426-566525B84930}" destId="{E879E8D0-B8C4-4D31-BDDA-3A48FEFEB1CB}" srcOrd="1" destOrd="0" presId="urn:microsoft.com/office/officeart/2005/8/layout/vList4"/>
    <dgm:cxn modelId="{B71F7E55-2E6E-4655-924C-9931FFF43E25}" type="presParOf" srcId="{A039F654-1957-4CF5-9426-566525B84930}" destId="{E13D1B0D-BE73-4A65-9376-61C39F8DD2EE}" srcOrd="2" destOrd="0" presId="urn:microsoft.com/office/officeart/2005/8/layout/vList4"/>
    <dgm:cxn modelId="{23077AF0-A6C8-4694-AFB4-03900376E07A}" type="presParOf" srcId="{9126CA5E-8BA1-468E-AC1E-5628A9DBE627}" destId="{CCAD84F7-708E-486E-A6F5-E95FB3626FED}" srcOrd="3" destOrd="0" presId="urn:microsoft.com/office/officeart/2005/8/layout/vList4"/>
    <dgm:cxn modelId="{FC789D4F-24A5-4424-9E38-3E9157713589}" type="presParOf" srcId="{9126CA5E-8BA1-468E-AC1E-5628A9DBE627}" destId="{09B681E7-0ED2-4135-BDFD-A478C70B705E}" srcOrd="4" destOrd="0" presId="urn:microsoft.com/office/officeart/2005/8/layout/vList4"/>
    <dgm:cxn modelId="{1D8EDD30-2F77-41B7-B8BC-A0BE30E7C61C}" type="presParOf" srcId="{09B681E7-0ED2-4135-BDFD-A478C70B705E}" destId="{E5D7A5D1-82A9-487E-A452-4659F1BF6F21}" srcOrd="0" destOrd="0" presId="urn:microsoft.com/office/officeart/2005/8/layout/vList4"/>
    <dgm:cxn modelId="{7632D73D-DED1-404B-BA58-6BFB54B34E66}" type="presParOf" srcId="{09B681E7-0ED2-4135-BDFD-A478C70B705E}" destId="{F9043783-167B-4ADB-885C-1AFB09C1E07B}" srcOrd="1" destOrd="0" presId="urn:microsoft.com/office/officeart/2005/8/layout/vList4"/>
    <dgm:cxn modelId="{D96A8FBA-A42E-4B80-AA37-45CDE499BD48}" type="presParOf" srcId="{09B681E7-0ED2-4135-BDFD-A478C70B705E}" destId="{B8A59F15-8033-4B62-A422-EEE9C9235619}" srcOrd="2" destOrd="0" presId="urn:microsoft.com/office/officeart/2005/8/layout/vList4"/>
    <dgm:cxn modelId="{320D93BC-472A-42D8-9FE5-921BE93B39CD}" type="presParOf" srcId="{9126CA5E-8BA1-468E-AC1E-5628A9DBE627}" destId="{C23FE729-5BD5-4ECA-A6DF-6A6918B1FAF1}" srcOrd="5" destOrd="0" presId="urn:microsoft.com/office/officeart/2005/8/layout/vList4"/>
    <dgm:cxn modelId="{0A623217-255A-44A3-A597-1816A3659F04}" type="presParOf" srcId="{9126CA5E-8BA1-468E-AC1E-5628A9DBE627}" destId="{C96A3B65-E3FE-4F02-AC95-C782EC4732FC}" srcOrd="6" destOrd="0" presId="urn:microsoft.com/office/officeart/2005/8/layout/vList4"/>
    <dgm:cxn modelId="{B52CF7AA-AB40-4AE7-A0C4-1A75F96DFB23}" type="presParOf" srcId="{C96A3B65-E3FE-4F02-AC95-C782EC4732FC}" destId="{85A07B04-24A2-4795-91A7-04683BB6185E}" srcOrd="0" destOrd="0" presId="urn:microsoft.com/office/officeart/2005/8/layout/vList4"/>
    <dgm:cxn modelId="{03C183A4-3950-49C1-A909-35A21447FD78}" type="presParOf" srcId="{C96A3B65-E3FE-4F02-AC95-C782EC4732FC}" destId="{1F094FD6-17E4-4604-BFD9-EDF1BBC8BCEE}" srcOrd="1" destOrd="0" presId="urn:microsoft.com/office/officeart/2005/8/layout/vList4"/>
    <dgm:cxn modelId="{939D518E-E724-4317-B107-636350755AC5}" type="presParOf" srcId="{C96A3B65-E3FE-4F02-AC95-C782EC4732FC}" destId="{7FBE8D1A-D32A-4A8B-A8E5-F7E5D17EB8D3}"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188CB3-B9EE-4F0D-83DF-9A4D3161A20D}"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it-IT"/>
        </a:p>
      </dgm:t>
    </dgm:pt>
    <dgm:pt modelId="{7EA2632B-B304-4E59-B131-3057F82C37C3}">
      <dgm:prSet phldrT="[Testo]" custT="1"/>
      <dgm:spPr>
        <a:blipFill rotWithShape="0">
          <a:blip xmlns:r="http://schemas.openxmlformats.org/officeDocument/2006/relationships" r:embed="rId1"/>
          <a:tile tx="0" ty="0" sx="100000" sy="100000" flip="none" algn="tl"/>
        </a:blipFill>
      </dgm:spPr>
      <dgm:t>
        <a:bodyPr/>
        <a:lstStyle/>
        <a:p>
          <a:r>
            <a:rPr lang="it-IT" sz="3200" b="1" dirty="0" smtClean="0">
              <a:effectLst>
                <a:outerShdw blurRad="38100" dist="38100" dir="2700000" algn="tl">
                  <a:srgbClr val="000000">
                    <a:alpha val="43137"/>
                  </a:srgbClr>
                </a:outerShdw>
              </a:effectLst>
            </a:rPr>
            <a:t>PROGETTI IN ITALIA</a:t>
          </a:r>
          <a:endParaRPr lang="it-IT" sz="3200" b="1" dirty="0">
            <a:effectLst>
              <a:outerShdw blurRad="38100" dist="38100" dir="2700000" algn="tl">
                <a:srgbClr val="000000">
                  <a:alpha val="43137"/>
                </a:srgbClr>
              </a:outerShdw>
            </a:effectLst>
          </a:endParaRPr>
        </a:p>
      </dgm:t>
    </dgm:pt>
    <dgm:pt modelId="{166FA14B-8D2A-49B6-99AD-C5AED37D4985}" type="parTrans" cxnId="{CA01B3BD-E3CE-46DE-8793-CFAA316DB488}">
      <dgm:prSet/>
      <dgm:spPr/>
      <dgm:t>
        <a:bodyPr/>
        <a:lstStyle/>
        <a:p>
          <a:endParaRPr lang="it-IT" sz="2000" b="1">
            <a:effectLst>
              <a:outerShdw blurRad="38100" dist="38100" dir="2700000" algn="tl">
                <a:srgbClr val="000000">
                  <a:alpha val="43137"/>
                </a:srgbClr>
              </a:outerShdw>
            </a:effectLst>
          </a:endParaRPr>
        </a:p>
      </dgm:t>
    </dgm:pt>
    <dgm:pt modelId="{E8A1F07D-AD04-4612-B82B-231A6DBC0453}" type="sibTrans" cxnId="{CA01B3BD-E3CE-46DE-8793-CFAA316DB488}">
      <dgm:prSet/>
      <dgm:spPr/>
      <dgm:t>
        <a:bodyPr/>
        <a:lstStyle/>
        <a:p>
          <a:endParaRPr lang="it-IT" sz="2000" b="1">
            <a:effectLst>
              <a:outerShdw blurRad="38100" dist="38100" dir="2700000" algn="tl">
                <a:srgbClr val="000000">
                  <a:alpha val="43137"/>
                </a:srgbClr>
              </a:outerShdw>
            </a:effectLst>
          </a:endParaRPr>
        </a:p>
      </dgm:t>
    </dgm:pt>
    <dgm:pt modelId="{3A421EDB-2FBF-421B-AFAA-B6BD8649B128}">
      <dgm:prSet phldrT="[Testo]" custT="1"/>
      <dgm:spPr>
        <a:blipFill rotWithShape="0">
          <a:blip xmlns:r="http://schemas.openxmlformats.org/officeDocument/2006/relationships" r:embed="rId2"/>
          <a:tile tx="0" ty="0" sx="100000" sy="100000" flip="none" algn="tl"/>
        </a:blipFill>
      </dgm:spPr>
      <dgm:t>
        <a:bodyPr/>
        <a:lstStyle/>
        <a:p>
          <a:r>
            <a:rPr lang="it-IT" sz="2000" b="1" dirty="0" smtClean="0">
              <a:effectLst>
                <a:outerShdw blurRad="38100" dist="38100" dir="2700000" algn="tl">
                  <a:srgbClr val="000000">
                    <a:alpha val="43137"/>
                  </a:srgbClr>
                </a:outerShdw>
              </a:effectLst>
            </a:rPr>
            <a:t>DIGI SCUOLA</a:t>
          </a:r>
        </a:p>
        <a:p>
          <a:r>
            <a:rPr lang="it-IT" sz="2000" b="1" dirty="0" smtClean="0">
              <a:effectLst>
                <a:outerShdw blurRad="38100" dist="38100" dir="2700000" algn="tl">
                  <a:srgbClr val="000000">
                    <a:alpha val="43137"/>
                  </a:srgbClr>
                </a:outerShdw>
              </a:effectLst>
            </a:rPr>
            <a:t>2006-2007</a:t>
          </a:r>
          <a:endParaRPr lang="it-IT" sz="2000" b="1" dirty="0">
            <a:effectLst>
              <a:outerShdw blurRad="38100" dist="38100" dir="2700000" algn="tl">
                <a:srgbClr val="000000">
                  <a:alpha val="43137"/>
                </a:srgbClr>
              </a:outerShdw>
            </a:effectLst>
          </a:endParaRPr>
        </a:p>
      </dgm:t>
    </dgm:pt>
    <dgm:pt modelId="{C3C2CF07-F467-4C86-AEE8-CB94552A42BF}" type="parTrans" cxnId="{E188CC08-326A-4CFF-A2AD-AD72A78A0837}">
      <dgm:prSet custT="1"/>
      <dgm:spPr/>
      <dgm:t>
        <a:bodyPr/>
        <a:lstStyle/>
        <a:p>
          <a:endParaRPr lang="it-IT" sz="2000" b="1">
            <a:effectLst>
              <a:outerShdw blurRad="38100" dist="38100" dir="2700000" algn="tl">
                <a:srgbClr val="000000">
                  <a:alpha val="43137"/>
                </a:srgbClr>
              </a:outerShdw>
            </a:effectLst>
          </a:endParaRPr>
        </a:p>
      </dgm:t>
    </dgm:pt>
    <dgm:pt modelId="{3302587C-0551-4C91-9A14-B13EA84B2811}" type="sibTrans" cxnId="{E188CC08-326A-4CFF-A2AD-AD72A78A0837}">
      <dgm:prSet/>
      <dgm:spPr/>
      <dgm:t>
        <a:bodyPr/>
        <a:lstStyle/>
        <a:p>
          <a:endParaRPr lang="it-IT" sz="2000" b="1">
            <a:effectLst>
              <a:outerShdw blurRad="38100" dist="38100" dir="2700000" algn="tl">
                <a:srgbClr val="000000">
                  <a:alpha val="43137"/>
                </a:srgbClr>
              </a:outerShdw>
            </a:effectLst>
          </a:endParaRPr>
        </a:p>
      </dgm:t>
    </dgm:pt>
    <dgm:pt modelId="{5CCE1E26-B583-4C53-8346-B3A1397FB11E}">
      <dgm:prSet phldrT="[Testo]" custT="1"/>
      <dgm:spPr>
        <a:blipFill rotWithShape="0">
          <a:blip xmlns:r="http://schemas.openxmlformats.org/officeDocument/2006/relationships" r:embed="rId3"/>
          <a:tile tx="0" ty="0" sx="100000" sy="100000" flip="none" algn="tl"/>
        </a:blipFill>
      </dgm:spPr>
      <dgm:t>
        <a:bodyPr/>
        <a:lstStyle/>
        <a:p>
          <a:r>
            <a:rPr lang="it-IT" sz="1800" b="1" dirty="0" smtClean="0">
              <a:solidFill>
                <a:schemeClr val="tx1"/>
              </a:solidFill>
              <a:effectLst>
                <a:outerShdw blurRad="38100" dist="38100" dir="2700000" algn="tl">
                  <a:srgbClr val="000000">
                    <a:alpha val="43137"/>
                  </a:srgbClr>
                </a:outerShdw>
              </a:effectLst>
            </a:rPr>
            <a:t>INNOVA SCUOLA 2008-2009</a:t>
          </a:r>
          <a:endParaRPr lang="it-IT" sz="1800" b="1" dirty="0">
            <a:solidFill>
              <a:schemeClr val="tx1"/>
            </a:solidFill>
            <a:effectLst>
              <a:outerShdw blurRad="38100" dist="38100" dir="2700000" algn="tl">
                <a:srgbClr val="000000">
                  <a:alpha val="43137"/>
                </a:srgbClr>
              </a:outerShdw>
            </a:effectLst>
          </a:endParaRPr>
        </a:p>
      </dgm:t>
    </dgm:pt>
    <dgm:pt modelId="{3AA74A37-4867-4C13-A84E-5211DB688044}" type="parTrans" cxnId="{FBA9A4DC-63D6-4D98-9B8E-B348BC1571F6}">
      <dgm:prSet custT="1"/>
      <dgm:spPr/>
      <dgm:t>
        <a:bodyPr/>
        <a:lstStyle/>
        <a:p>
          <a:endParaRPr lang="it-IT" sz="2000" b="1">
            <a:effectLst>
              <a:outerShdw blurRad="38100" dist="38100" dir="2700000" algn="tl">
                <a:srgbClr val="000000">
                  <a:alpha val="43137"/>
                </a:srgbClr>
              </a:outerShdw>
            </a:effectLst>
          </a:endParaRPr>
        </a:p>
      </dgm:t>
    </dgm:pt>
    <dgm:pt modelId="{1D1AE464-29E7-47B8-8D24-6EEADC81DA7B}" type="sibTrans" cxnId="{FBA9A4DC-63D6-4D98-9B8E-B348BC1571F6}">
      <dgm:prSet/>
      <dgm:spPr/>
      <dgm:t>
        <a:bodyPr/>
        <a:lstStyle/>
        <a:p>
          <a:endParaRPr lang="it-IT" sz="2000" b="1">
            <a:effectLst>
              <a:outerShdw blurRad="38100" dist="38100" dir="2700000" algn="tl">
                <a:srgbClr val="000000">
                  <a:alpha val="43137"/>
                </a:srgbClr>
              </a:outerShdw>
            </a:effectLst>
          </a:endParaRPr>
        </a:p>
      </dgm:t>
    </dgm:pt>
    <dgm:pt modelId="{5CAC34E5-FAC3-4D19-B9E4-A03CAF8DE8D9}">
      <dgm:prSet phldrT="[Testo]" custT="1"/>
      <dgm:spPr>
        <a:blipFill rotWithShape="0">
          <a:blip xmlns:r="http://schemas.openxmlformats.org/officeDocument/2006/relationships" r:embed="rId4"/>
          <a:tile tx="0" ty="0" sx="100000" sy="100000" flip="none" algn="tl"/>
        </a:blipFill>
      </dgm:spPr>
      <dgm:t>
        <a:bodyPr/>
        <a:lstStyle/>
        <a:p>
          <a:r>
            <a:rPr lang="it-IT" sz="1800" b="1" dirty="0" smtClean="0">
              <a:solidFill>
                <a:schemeClr val="tx1"/>
              </a:solidFill>
              <a:effectLst>
                <a:outerShdw blurRad="38100" dist="38100" dir="2700000" algn="tl">
                  <a:srgbClr val="000000">
                    <a:alpha val="43137"/>
                  </a:srgbClr>
                </a:outerShdw>
              </a:effectLst>
            </a:rPr>
            <a:t>PIANO DIFFUSIONE DELLE LIM I 2009-2010</a:t>
          </a:r>
          <a:endParaRPr lang="it-IT" sz="1800" b="1" dirty="0">
            <a:solidFill>
              <a:schemeClr val="tx1"/>
            </a:solidFill>
            <a:effectLst>
              <a:outerShdw blurRad="38100" dist="38100" dir="2700000" algn="tl">
                <a:srgbClr val="000000">
                  <a:alpha val="43137"/>
                </a:srgbClr>
              </a:outerShdw>
            </a:effectLst>
          </a:endParaRPr>
        </a:p>
      </dgm:t>
    </dgm:pt>
    <dgm:pt modelId="{7D985AAB-24B6-48CC-ABA2-0AEBAE9BB99F}" type="parTrans" cxnId="{2E08A2A3-6030-44BB-94D0-AD49EB3BBEA2}">
      <dgm:prSet custT="1"/>
      <dgm:spPr/>
      <dgm:t>
        <a:bodyPr/>
        <a:lstStyle/>
        <a:p>
          <a:endParaRPr lang="it-IT" sz="2000" b="1">
            <a:effectLst>
              <a:outerShdw blurRad="38100" dist="38100" dir="2700000" algn="tl">
                <a:srgbClr val="000000">
                  <a:alpha val="43137"/>
                </a:srgbClr>
              </a:outerShdw>
            </a:effectLst>
          </a:endParaRPr>
        </a:p>
      </dgm:t>
    </dgm:pt>
    <dgm:pt modelId="{5D3C6796-1DA8-4543-917D-6B457E45FD20}" type="sibTrans" cxnId="{2E08A2A3-6030-44BB-94D0-AD49EB3BBEA2}">
      <dgm:prSet/>
      <dgm:spPr/>
      <dgm:t>
        <a:bodyPr/>
        <a:lstStyle/>
        <a:p>
          <a:endParaRPr lang="it-IT" sz="2000" b="1">
            <a:effectLst>
              <a:outerShdw blurRad="38100" dist="38100" dir="2700000" algn="tl">
                <a:srgbClr val="000000">
                  <a:alpha val="43137"/>
                </a:srgbClr>
              </a:outerShdw>
            </a:effectLst>
          </a:endParaRPr>
        </a:p>
      </dgm:t>
    </dgm:pt>
    <dgm:pt modelId="{0A00C7D5-E3AB-44AB-A198-576662DBF7B5}">
      <dgm:prSet phldrT="[Testo]" custT="1"/>
      <dgm:spPr>
        <a:blipFill rotWithShape="0">
          <a:blip xmlns:r="http://schemas.openxmlformats.org/officeDocument/2006/relationships" r:embed="rId5"/>
          <a:tile tx="0" ty="0" sx="100000" sy="100000" flip="none" algn="tl"/>
        </a:blipFill>
      </dgm:spPr>
      <dgm:t>
        <a:bodyPr/>
        <a:lstStyle/>
        <a:p>
          <a:r>
            <a:rPr lang="it-IT" sz="2000" b="1" dirty="0" smtClean="0">
              <a:effectLst>
                <a:outerShdw blurRad="38100" dist="38100" dir="2700000" algn="tl">
                  <a:srgbClr val="000000">
                    <a:alpha val="43137"/>
                  </a:srgbClr>
                </a:outerShdw>
              </a:effectLst>
            </a:rPr>
            <a:t>INNOVA DIDATTICA 2009-2010</a:t>
          </a:r>
          <a:endParaRPr lang="it-IT" sz="2000" b="1" dirty="0">
            <a:effectLst>
              <a:outerShdw blurRad="38100" dist="38100" dir="2700000" algn="tl">
                <a:srgbClr val="000000">
                  <a:alpha val="43137"/>
                </a:srgbClr>
              </a:outerShdw>
            </a:effectLst>
          </a:endParaRPr>
        </a:p>
      </dgm:t>
    </dgm:pt>
    <dgm:pt modelId="{259A1CB3-2B30-468B-B23F-59C271F885DE}" type="parTrans" cxnId="{C895E71E-DA34-4AD0-9934-46B5A0753737}">
      <dgm:prSet custT="1"/>
      <dgm:spPr/>
      <dgm:t>
        <a:bodyPr/>
        <a:lstStyle/>
        <a:p>
          <a:endParaRPr lang="it-IT" sz="2000" b="1">
            <a:effectLst>
              <a:outerShdw blurRad="38100" dist="38100" dir="2700000" algn="tl">
                <a:srgbClr val="000000">
                  <a:alpha val="43137"/>
                </a:srgbClr>
              </a:outerShdw>
            </a:effectLst>
          </a:endParaRPr>
        </a:p>
      </dgm:t>
    </dgm:pt>
    <dgm:pt modelId="{FBA5C5A9-FDBC-4434-93D3-EC7F9E11EE14}" type="sibTrans" cxnId="{C895E71E-DA34-4AD0-9934-46B5A0753737}">
      <dgm:prSet/>
      <dgm:spPr/>
      <dgm:t>
        <a:bodyPr/>
        <a:lstStyle/>
        <a:p>
          <a:endParaRPr lang="it-IT" sz="2000" b="1">
            <a:effectLst>
              <a:outerShdw blurRad="38100" dist="38100" dir="2700000" algn="tl">
                <a:srgbClr val="000000">
                  <a:alpha val="43137"/>
                </a:srgbClr>
              </a:outerShdw>
            </a:effectLst>
          </a:endParaRPr>
        </a:p>
      </dgm:t>
    </dgm:pt>
    <dgm:pt modelId="{FCE2562E-8F1D-458E-98D9-BCE675C1B75B}">
      <dgm:prSet phldrT="[Testo]" custT="1"/>
      <dgm:spPr>
        <a:blipFill rotWithShape="0">
          <a:blip xmlns:r="http://schemas.openxmlformats.org/officeDocument/2006/relationships" r:embed="rId6"/>
          <a:tile tx="0" ty="0" sx="100000" sy="100000" flip="none" algn="tl"/>
        </a:blipFill>
      </dgm:spPr>
      <dgm:t>
        <a:bodyPr/>
        <a:lstStyle/>
        <a:p>
          <a:r>
            <a:rPr lang="it-IT" sz="1800" b="1" dirty="0" smtClean="0">
              <a:effectLst>
                <a:outerShdw blurRad="38100" dist="38100" dir="2700000" algn="tl">
                  <a:srgbClr val="000000">
                    <a:alpha val="43137"/>
                  </a:srgbClr>
                </a:outerShdw>
              </a:effectLst>
            </a:rPr>
            <a:t>PIANO DIFFUSIONE DELLE LIM II 2010-2011</a:t>
          </a:r>
          <a:endParaRPr lang="it-IT" sz="1800" b="1" dirty="0">
            <a:effectLst>
              <a:outerShdw blurRad="38100" dist="38100" dir="2700000" algn="tl">
                <a:srgbClr val="000000">
                  <a:alpha val="43137"/>
                </a:srgbClr>
              </a:outerShdw>
            </a:effectLst>
          </a:endParaRPr>
        </a:p>
      </dgm:t>
    </dgm:pt>
    <dgm:pt modelId="{BD6AD9DD-A60D-452D-8662-BF1B332C1B8B}" type="parTrans" cxnId="{B4B8F65A-FEE8-420C-A8EF-32AD75BFBA5C}">
      <dgm:prSet custT="1"/>
      <dgm:spPr/>
      <dgm:t>
        <a:bodyPr/>
        <a:lstStyle/>
        <a:p>
          <a:endParaRPr lang="it-IT" sz="2000" b="1">
            <a:effectLst>
              <a:outerShdw blurRad="38100" dist="38100" dir="2700000" algn="tl">
                <a:srgbClr val="000000">
                  <a:alpha val="43137"/>
                </a:srgbClr>
              </a:outerShdw>
            </a:effectLst>
          </a:endParaRPr>
        </a:p>
      </dgm:t>
    </dgm:pt>
    <dgm:pt modelId="{C9954E88-F0D7-489B-8279-C7F8E0D5FE03}" type="sibTrans" cxnId="{B4B8F65A-FEE8-420C-A8EF-32AD75BFBA5C}">
      <dgm:prSet/>
      <dgm:spPr/>
      <dgm:t>
        <a:bodyPr/>
        <a:lstStyle/>
        <a:p>
          <a:endParaRPr lang="it-IT" sz="2000" b="1">
            <a:effectLst>
              <a:outerShdw blurRad="38100" dist="38100" dir="2700000" algn="tl">
                <a:srgbClr val="000000">
                  <a:alpha val="43137"/>
                </a:srgbClr>
              </a:outerShdw>
            </a:effectLst>
          </a:endParaRPr>
        </a:p>
      </dgm:t>
    </dgm:pt>
    <dgm:pt modelId="{8391A811-BA79-4DB6-ABAC-D6BA33F954DF}">
      <dgm:prSet phldrT="[Testo]" custT="1"/>
      <dgm:spPr>
        <a:blipFill rotWithShape="0">
          <a:blip xmlns:r="http://schemas.openxmlformats.org/officeDocument/2006/relationships" r:embed="rId7"/>
          <a:tile tx="0" ty="0" sx="100000" sy="100000" flip="none" algn="tl"/>
        </a:blipFill>
      </dgm:spPr>
      <dgm:t>
        <a:bodyPr/>
        <a:lstStyle/>
        <a:p>
          <a:r>
            <a:rPr lang="it-IT" sz="2000" b="1" dirty="0" err="1" smtClean="0">
              <a:effectLst>
                <a:outerShdw blurRad="38100" dist="38100" dir="2700000" algn="tl">
                  <a:srgbClr val="000000">
                    <a:alpha val="43137"/>
                  </a:srgbClr>
                </a:outerShdw>
              </a:effectLst>
            </a:rPr>
            <a:t>CL@SSI</a:t>
          </a:r>
          <a:r>
            <a:rPr lang="it-IT" sz="2000" b="1" dirty="0" smtClean="0">
              <a:effectLst>
                <a:outerShdw blurRad="38100" dist="38100" dir="2700000" algn="tl">
                  <a:srgbClr val="000000">
                    <a:alpha val="43137"/>
                  </a:srgbClr>
                </a:outerShdw>
              </a:effectLst>
            </a:rPr>
            <a:t> 2.0 2009-2010-2011</a:t>
          </a:r>
          <a:endParaRPr lang="it-IT" sz="2000" b="1" dirty="0">
            <a:effectLst>
              <a:outerShdw blurRad="38100" dist="38100" dir="2700000" algn="tl">
                <a:srgbClr val="000000">
                  <a:alpha val="43137"/>
                </a:srgbClr>
              </a:outerShdw>
            </a:effectLst>
          </a:endParaRPr>
        </a:p>
      </dgm:t>
    </dgm:pt>
    <dgm:pt modelId="{FC29A1CE-9707-4611-9FD8-7C78C9E4F1AA}" type="parTrans" cxnId="{245A6BE1-9C79-401C-883F-4AAD996B4574}">
      <dgm:prSet custT="1"/>
      <dgm:spPr/>
      <dgm:t>
        <a:bodyPr/>
        <a:lstStyle/>
        <a:p>
          <a:endParaRPr lang="it-IT" sz="2000" b="1">
            <a:effectLst>
              <a:outerShdw blurRad="38100" dist="38100" dir="2700000" algn="tl">
                <a:srgbClr val="000000">
                  <a:alpha val="43137"/>
                </a:srgbClr>
              </a:outerShdw>
            </a:effectLst>
          </a:endParaRPr>
        </a:p>
      </dgm:t>
    </dgm:pt>
    <dgm:pt modelId="{EB919C71-E0BE-47A9-B3F9-D3FD2010B916}" type="sibTrans" cxnId="{245A6BE1-9C79-401C-883F-4AAD996B4574}">
      <dgm:prSet/>
      <dgm:spPr/>
      <dgm:t>
        <a:bodyPr/>
        <a:lstStyle/>
        <a:p>
          <a:endParaRPr lang="it-IT" sz="2000" b="1">
            <a:effectLst>
              <a:outerShdw blurRad="38100" dist="38100" dir="2700000" algn="tl">
                <a:srgbClr val="000000">
                  <a:alpha val="43137"/>
                </a:srgbClr>
              </a:outerShdw>
            </a:effectLst>
          </a:endParaRPr>
        </a:p>
      </dgm:t>
    </dgm:pt>
    <dgm:pt modelId="{B74293A1-1B8B-4385-A444-0A2E0B448D79}" type="pres">
      <dgm:prSet presAssocID="{94188CB3-B9EE-4F0D-83DF-9A4D3161A20D}" presName="Name0" presStyleCnt="0">
        <dgm:presLayoutVars>
          <dgm:chMax val="1"/>
          <dgm:dir/>
          <dgm:animLvl val="ctr"/>
          <dgm:resizeHandles val="exact"/>
        </dgm:presLayoutVars>
      </dgm:prSet>
      <dgm:spPr/>
      <dgm:t>
        <a:bodyPr/>
        <a:lstStyle/>
        <a:p>
          <a:endParaRPr lang="it-IT"/>
        </a:p>
      </dgm:t>
    </dgm:pt>
    <dgm:pt modelId="{DEE94A9C-3DE3-441F-8884-575261650665}" type="pres">
      <dgm:prSet presAssocID="{7EA2632B-B304-4E59-B131-3057F82C37C3}" presName="centerShape" presStyleLbl="node0" presStyleIdx="0" presStyleCnt="1" custScaleX="143713" custScaleY="143713"/>
      <dgm:spPr/>
      <dgm:t>
        <a:bodyPr/>
        <a:lstStyle/>
        <a:p>
          <a:endParaRPr lang="it-IT"/>
        </a:p>
      </dgm:t>
    </dgm:pt>
    <dgm:pt modelId="{BA4A6541-F67A-42DD-833D-0B91021B69C1}" type="pres">
      <dgm:prSet presAssocID="{C3C2CF07-F467-4C86-AEE8-CB94552A42BF}" presName="parTrans" presStyleLbl="sibTrans2D1" presStyleIdx="0" presStyleCnt="6"/>
      <dgm:spPr/>
      <dgm:t>
        <a:bodyPr/>
        <a:lstStyle/>
        <a:p>
          <a:endParaRPr lang="it-IT"/>
        </a:p>
      </dgm:t>
    </dgm:pt>
    <dgm:pt modelId="{64194D39-6140-452B-9948-F93F8A84829A}" type="pres">
      <dgm:prSet presAssocID="{C3C2CF07-F467-4C86-AEE8-CB94552A42BF}" presName="connectorText" presStyleLbl="sibTrans2D1" presStyleIdx="0" presStyleCnt="6"/>
      <dgm:spPr/>
      <dgm:t>
        <a:bodyPr/>
        <a:lstStyle/>
        <a:p>
          <a:endParaRPr lang="it-IT"/>
        </a:p>
      </dgm:t>
    </dgm:pt>
    <dgm:pt modelId="{58DD6A0A-C9C0-40AD-9A57-AC338A41352E}" type="pres">
      <dgm:prSet presAssocID="{3A421EDB-2FBF-421B-AFAA-B6BD8649B128}" presName="node" presStyleLbl="node1" presStyleIdx="0" presStyleCnt="6">
        <dgm:presLayoutVars>
          <dgm:bulletEnabled val="1"/>
        </dgm:presLayoutVars>
      </dgm:prSet>
      <dgm:spPr/>
      <dgm:t>
        <a:bodyPr/>
        <a:lstStyle/>
        <a:p>
          <a:endParaRPr lang="it-IT"/>
        </a:p>
      </dgm:t>
    </dgm:pt>
    <dgm:pt modelId="{8E3496C5-5CFC-4431-B8AD-5311821007F6}" type="pres">
      <dgm:prSet presAssocID="{3AA74A37-4867-4C13-A84E-5211DB688044}" presName="parTrans" presStyleLbl="sibTrans2D1" presStyleIdx="1" presStyleCnt="6"/>
      <dgm:spPr/>
      <dgm:t>
        <a:bodyPr/>
        <a:lstStyle/>
        <a:p>
          <a:endParaRPr lang="it-IT"/>
        </a:p>
      </dgm:t>
    </dgm:pt>
    <dgm:pt modelId="{2F19CF05-4C45-4AC4-8FF0-7A401FE6B368}" type="pres">
      <dgm:prSet presAssocID="{3AA74A37-4867-4C13-A84E-5211DB688044}" presName="connectorText" presStyleLbl="sibTrans2D1" presStyleIdx="1" presStyleCnt="6"/>
      <dgm:spPr/>
      <dgm:t>
        <a:bodyPr/>
        <a:lstStyle/>
        <a:p>
          <a:endParaRPr lang="it-IT"/>
        </a:p>
      </dgm:t>
    </dgm:pt>
    <dgm:pt modelId="{5E371956-B11B-4A3C-8F89-F35330037387}" type="pres">
      <dgm:prSet presAssocID="{5CCE1E26-B583-4C53-8346-B3A1397FB11E}" presName="node" presStyleLbl="node1" presStyleIdx="1" presStyleCnt="6">
        <dgm:presLayoutVars>
          <dgm:bulletEnabled val="1"/>
        </dgm:presLayoutVars>
      </dgm:prSet>
      <dgm:spPr/>
      <dgm:t>
        <a:bodyPr/>
        <a:lstStyle/>
        <a:p>
          <a:endParaRPr lang="it-IT"/>
        </a:p>
      </dgm:t>
    </dgm:pt>
    <dgm:pt modelId="{6D2AC1F4-4888-402F-BE35-6DBED0BB88B1}" type="pres">
      <dgm:prSet presAssocID="{7D985AAB-24B6-48CC-ABA2-0AEBAE9BB99F}" presName="parTrans" presStyleLbl="sibTrans2D1" presStyleIdx="2" presStyleCnt="6"/>
      <dgm:spPr/>
      <dgm:t>
        <a:bodyPr/>
        <a:lstStyle/>
        <a:p>
          <a:endParaRPr lang="it-IT"/>
        </a:p>
      </dgm:t>
    </dgm:pt>
    <dgm:pt modelId="{AC02DFFA-8B80-4A5B-9175-B4A7E8EE32DF}" type="pres">
      <dgm:prSet presAssocID="{7D985AAB-24B6-48CC-ABA2-0AEBAE9BB99F}" presName="connectorText" presStyleLbl="sibTrans2D1" presStyleIdx="2" presStyleCnt="6"/>
      <dgm:spPr/>
      <dgm:t>
        <a:bodyPr/>
        <a:lstStyle/>
        <a:p>
          <a:endParaRPr lang="it-IT"/>
        </a:p>
      </dgm:t>
    </dgm:pt>
    <dgm:pt modelId="{C0F80984-FB07-424D-ABE5-490245C16DB4}" type="pres">
      <dgm:prSet presAssocID="{5CAC34E5-FAC3-4D19-B9E4-A03CAF8DE8D9}" presName="node" presStyleLbl="node1" presStyleIdx="2" presStyleCnt="6">
        <dgm:presLayoutVars>
          <dgm:bulletEnabled val="1"/>
        </dgm:presLayoutVars>
      </dgm:prSet>
      <dgm:spPr/>
      <dgm:t>
        <a:bodyPr/>
        <a:lstStyle/>
        <a:p>
          <a:endParaRPr lang="it-IT"/>
        </a:p>
      </dgm:t>
    </dgm:pt>
    <dgm:pt modelId="{4F7885A9-A144-459A-9EFB-F296F44FA4E5}" type="pres">
      <dgm:prSet presAssocID="{259A1CB3-2B30-468B-B23F-59C271F885DE}" presName="parTrans" presStyleLbl="sibTrans2D1" presStyleIdx="3" presStyleCnt="6"/>
      <dgm:spPr/>
      <dgm:t>
        <a:bodyPr/>
        <a:lstStyle/>
        <a:p>
          <a:endParaRPr lang="it-IT"/>
        </a:p>
      </dgm:t>
    </dgm:pt>
    <dgm:pt modelId="{FC74A188-E7AC-4FED-9439-1D6C6D21DAED}" type="pres">
      <dgm:prSet presAssocID="{259A1CB3-2B30-468B-B23F-59C271F885DE}" presName="connectorText" presStyleLbl="sibTrans2D1" presStyleIdx="3" presStyleCnt="6"/>
      <dgm:spPr/>
      <dgm:t>
        <a:bodyPr/>
        <a:lstStyle/>
        <a:p>
          <a:endParaRPr lang="it-IT"/>
        </a:p>
      </dgm:t>
    </dgm:pt>
    <dgm:pt modelId="{113A14F5-7F4B-4737-A6BA-CFAFB1BDC72E}" type="pres">
      <dgm:prSet presAssocID="{0A00C7D5-E3AB-44AB-A198-576662DBF7B5}" presName="node" presStyleLbl="node1" presStyleIdx="3" presStyleCnt="6">
        <dgm:presLayoutVars>
          <dgm:bulletEnabled val="1"/>
        </dgm:presLayoutVars>
      </dgm:prSet>
      <dgm:spPr/>
      <dgm:t>
        <a:bodyPr/>
        <a:lstStyle/>
        <a:p>
          <a:endParaRPr lang="it-IT"/>
        </a:p>
      </dgm:t>
    </dgm:pt>
    <dgm:pt modelId="{195CCABF-9D1A-41B4-9C21-A09C6051CDBE}" type="pres">
      <dgm:prSet presAssocID="{BD6AD9DD-A60D-452D-8662-BF1B332C1B8B}" presName="parTrans" presStyleLbl="sibTrans2D1" presStyleIdx="4" presStyleCnt="6"/>
      <dgm:spPr/>
      <dgm:t>
        <a:bodyPr/>
        <a:lstStyle/>
        <a:p>
          <a:endParaRPr lang="it-IT"/>
        </a:p>
      </dgm:t>
    </dgm:pt>
    <dgm:pt modelId="{CCCB4E5A-0A08-4070-B922-F439A90AD136}" type="pres">
      <dgm:prSet presAssocID="{BD6AD9DD-A60D-452D-8662-BF1B332C1B8B}" presName="connectorText" presStyleLbl="sibTrans2D1" presStyleIdx="4" presStyleCnt="6"/>
      <dgm:spPr/>
      <dgm:t>
        <a:bodyPr/>
        <a:lstStyle/>
        <a:p>
          <a:endParaRPr lang="it-IT"/>
        </a:p>
      </dgm:t>
    </dgm:pt>
    <dgm:pt modelId="{829C9C54-9712-43AF-92DB-554137FBE194}" type="pres">
      <dgm:prSet presAssocID="{FCE2562E-8F1D-458E-98D9-BCE675C1B75B}" presName="node" presStyleLbl="node1" presStyleIdx="4" presStyleCnt="6">
        <dgm:presLayoutVars>
          <dgm:bulletEnabled val="1"/>
        </dgm:presLayoutVars>
      </dgm:prSet>
      <dgm:spPr/>
      <dgm:t>
        <a:bodyPr/>
        <a:lstStyle/>
        <a:p>
          <a:endParaRPr lang="it-IT"/>
        </a:p>
      </dgm:t>
    </dgm:pt>
    <dgm:pt modelId="{D90CEA0C-A779-4D9B-B67E-4BF9A83CF8B3}" type="pres">
      <dgm:prSet presAssocID="{FC29A1CE-9707-4611-9FD8-7C78C9E4F1AA}" presName="parTrans" presStyleLbl="sibTrans2D1" presStyleIdx="5" presStyleCnt="6"/>
      <dgm:spPr/>
      <dgm:t>
        <a:bodyPr/>
        <a:lstStyle/>
        <a:p>
          <a:endParaRPr lang="it-IT"/>
        </a:p>
      </dgm:t>
    </dgm:pt>
    <dgm:pt modelId="{76E44CEE-B687-4DAC-A4B5-CD86DD55566D}" type="pres">
      <dgm:prSet presAssocID="{FC29A1CE-9707-4611-9FD8-7C78C9E4F1AA}" presName="connectorText" presStyleLbl="sibTrans2D1" presStyleIdx="5" presStyleCnt="6"/>
      <dgm:spPr/>
      <dgm:t>
        <a:bodyPr/>
        <a:lstStyle/>
        <a:p>
          <a:endParaRPr lang="it-IT"/>
        </a:p>
      </dgm:t>
    </dgm:pt>
    <dgm:pt modelId="{BA5C867F-3244-4659-91CE-3B3D9232969F}" type="pres">
      <dgm:prSet presAssocID="{8391A811-BA79-4DB6-ABAC-D6BA33F954DF}" presName="node" presStyleLbl="node1" presStyleIdx="5" presStyleCnt="6">
        <dgm:presLayoutVars>
          <dgm:bulletEnabled val="1"/>
        </dgm:presLayoutVars>
      </dgm:prSet>
      <dgm:spPr/>
      <dgm:t>
        <a:bodyPr/>
        <a:lstStyle/>
        <a:p>
          <a:endParaRPr lang="it-IT"/>
        </a:p>
      </dgm:t>
    </dgm:pt>
  </dgm:ptLst>
  <dgm:cxnLst>
    <dgm:cxn modelId="{7B24FB75-8577-45C7-9910-A33395E9936D}" type="presOf" srcId="{C3C2CF07-F467-4C86-AEE8-CB94552A42BF}" destId="{64194D39-6140-452B-9948-F93F8A84829A}" srcOrd="1" destOrd="0" presId="urn:microsoft.com/office/officeart/2005/8/layout/radial5"/>
    <dgm:cxn modelId="{DB43BF0D-51EC-495A-A074-7224DB87B23B}" type="presOf" srcId="{C3C2CF07-F467-4C86-AEE8-CB94552A42BF}" destId="{BA4A6541-F67A-42DD-833D-0B91021B69C1}" srcOrd="0" destOrd="0" presId="urn:microsoft.com/office/officeart/2005/8/layout/radial5"/>
    <dgm:cxn modelId="{B4B8F65A-FEE8-420C-A8EF-32AD75BFBA5C}" srcId="{7EA2632B-B304-4E59-B131-3057F82C37C3}" destId="{FCE2562E-8F1D-458E-98D9-BCE675C1B75B}" srcOrd="4" destOrd="0" parTransId="{BD6AD9DD-A60D-452D-8662-BF1B332C1B8B}" sibTransId="{C9954E88-F0D7-489B-8279-C7F8E0D5FE03}"/>
    <dgm:cxn modelId="{1B318781-85AA-4AD0-90CA-221850C7C502}" type="presOf" srcId="{BD6AD9DD-A60D-452D-8662-BF1B332C1B8B}" destId="{195CCABF-9D1A-41B4-9C21-A09C6051CDBE}" srcOrd="0" destOrd="0" presId="urn:microsoft.com/office/officeart/2005/8/layout/radial5"/>
    <dgm:cxn modelId="{2E08A2A3-6030-44BB-94D0-AD49EB3BBEA2}" srcId="{7EA2632B-B304-4E59-B131-3057F82C37C3}" destId="{5CAC34E5-FAC3-4D19-B9E4-A03CAF8DE8D9}" srcOrd="2" destOrd="0" parTransId="{7D985AAB-24B6-48CC-ABA2-0AEBAE9BB99F}" sibTransId="{5D3C6796-1DA8-4543-917D-6B457E45FD20}"/>
    <dgm:cxn modelId="{64AF16EF-F868-4003-AA25-86E884771E9C}" type="presOf" srcId="{5CCE1E26-B583-4C53-8346-B3A1397FB11E}" destId="{5E371956-B11B-4A3C-8F89-F35330037387}" srcOrd="0" destOrd="0" presId="urn:microsoft.com/office/officeart/2005/8/layout/radial5"/>
    <dgm:cxn modelId="{8A3E94E7-F3AF-4EB3-AB9E-CFEC7AA4547D}" type="presOf" srcId="{259A1CB3-2B30-468B-B23F-59C271F885DE}" destId="{4F7885A9-A144-459A-9EFB-F296F44FA4E5}" srcOrd="0" destOrd="0" presId="urn:microsoft.com/office/officeart/2005/8/layout/radial5"/>
    <dgm:cxn modelId="{0C1D932F-3E55-4878-BE3B-7E27A6390C08}" type="presOf" srcId="{BD6AD9DD-A60D-452D-8662-BF1B332C1B8B}" destId="{CCCB4E5A-0A08-4070-B922-F439A90AD136}" srcOrd="1" destOrd="0" presId="urn:microsoft.com/office/officeart/2005/8/layout/radial5"/>
    <dgm:cxn modelId="{177EFDDC-3ED4-4699-882E-68DC0693EFAC}" type="presOf" srcId="{7D985AAB-24B6-48CC-ABA2-0AEBAE9BB99F}" destId="{AC02DFFA-8B80-4A5B-9175-B4A7E8EE32DF}" srcOrd="1" destOrd="0" presId="urn:microsoft.com/office/officeart/2005/8/layout/radial5"/>
    <dgm:cxn modelId="{0345C365-AB02-4F30-B67F-1A234C53B09D}" type="presOf" srcId="{3AA74A37-4867-4C13-A84E-5211DB688044}" destId="{8E3496C5-5CFC-4431-B8AD-5311821007F6}" srcOrd="0" destOrd="0" presId="urn:microsoft.com/office/officeart/2005/8/layout/radial5"/>
    <dgm:cxn modelId="{9DF660AC-411E-4309-9FCC-807DCC891F9E}" type="presOf" srcId="{3AA74A37-4867-4C13-A84E-5211DB688044}" destId="{2F19CF05-4C45-4AC4-8FF0-7A401FE6B368}" srcOrd="1" destOrd="0" presId="urn:microsoft.com/office/officeart/2005/8/layout/radial5"/>
    <dgm:cxn modelId="{C6E12925-90FC-4B08-8107-50CB23DA128C}" type="presOf" srcId="{FC29A1CE-9707-4611-9FD8-7C78C9E4F1AA}" destId="{76E44CEE-B687-4DAC-A4B5-CD86DD55566D}" srcOrd="1" destOrd="0" presId="urn:microsoft.com/office/officeart/2005/8/layout/radial5"/>
    <dgm:cxn modelId="{47109A25-CEDC-4C81-ADB3-2977287416EE}" type="presOf" srcId="{0A00C7D5-E3AB-44AB-A198-576662DBF7B5}" destId="{113A14F5-7F4B-4737-A6BA-CFAFB1BDC72E}" srcOrd="0" destOrd="0" presId="urn:microsoft.com/office/officeart/2005/8/layout/radial5"/>
    <dgm:cxn modelId="{BFB9DF88-BA5B-48ED-A26C-B5449DDF664F}" type="presOf" srcId="{259A1CB3-2B30-468B-B23F-59C271F885DE}" destId="{FC74A188-E7AC-4FED-9439-1D6C6D21DAED}" srcOrd="1" destOrd="0" presId="urn:microsoft.com/office/officeart/2005/8/layout/radial5"/>
    <dgm:cxn modelId="{CA01B3BD-E3CE-46DE-8793-CFAA316DB488}" srcId="{94188CB3-B9EE-4F0D-83DF-9A4D3161A20D}" destId="{7EA2632B-B304-4E59-B131-3057F82C37C3}" srcOrd="0" destOrd="0" parTransId="{166FA14B-8D2A-49B6-99AD-C5AED37D4985}" sibTransId="{E8A1F07D-AD04-4612-B82B-231A6DBC0453}"/>
    <dgm:cxn modelId="{A2C4A4EE-771A-4E52-B379-E6B4ACDBF7B8}" type="presOf" srcId="{7D985AAB-24B6-48CC-ABA2-0AEBAE9BB99F}" destId="{6D2AC1F4-4888-402F-BE35-6DBED0BB88B1}" srcOrd="0" destOrd="0" presId="urn:microsoft.com/office/officeart/2005/8/layout/radial5"/>
    <dgm:cxn modelId="{245A6BE1-9C79-401C-883F-4AAD996B4574}" srcId="{7EA2632B-B304-4E59-B131-3057F82C37C3}" destId="{8391A811-BA79-4DB6-ABAC-D6BA33F954DF}" srcOrd="5" destOrd="0" parTransId="{FC29A1CE-9707-4611-9FD8-7C78C9E4F1AA}" sibTransId="{EB919C71-E0BE-47A9-B3F9-D3FD2010B916}"/>
    <dgm:cxn modelId="{2874AC08-D495-42F0-9705-CFFDD047DCF4}" type="presOf" srcId="{7EA2632B-B304-4E59-B131-3057F82C37C3}" destId="{DEE94A9C-3DE3-441F-8884-575261650665}" srcOrd="0" destOrd="0" presId="urn:microsoft.com/office/officeart/2005/8/layout/radial5"/>
    <dgm:cxn modelId="{C895E71E-DA34-4AD0-9934-46B5A0753737}" srcId="{7EA2632B-B304-4E59-B131-3057F82C37C3}" destId="{0A00C7D5-E3AB-44AB-A198-576662DBF7B5}" srcOrd="3" destOrd="0" parTransId="{259A1CB3-2B30-468B-B23F-59C271F885DE}" sibTransId="{FBA5C5A9-FDBC-4434-93D3-EC7F9E11EE14}"/>
    <dgm:cxn modelId="{599BF486-765B-4A01-AB18-CE8A9026DCE8}" type="presOf" srcId="{FCE2562E-8F1D-458E-98D9-BCE675C1B75B}" destId="{829C9C54-9712-43AF-92DB-554137FBE194}" srcOrd="0" destOrd="0" presId="urn:microsoft.com/office/officeart/2005/8/layout/radial5"/>
    <dgm:cxn modelId="{F40E353E-84EC-4402-82F8-09AF854FD4D9}" type="presOf" srcId="{FC29A1CE-9707-4611-9FD8-7C78C9E4F1AA}" destId="{D90CEA0C-A779-4D9B-B67E-4BF9A83CF8B3}" srcOrd="0" destOrd="0" presId="urn:microsoft.com/office/officeart/2005/8/layout/radial5"/>
    <dgm:cxn modelId="{7A1539DA-A567-49A4-B229-AC1F651F3325}" type="presOf" srcId="{5CAC34E5-FAC3-4D19-B9E4-A03CAF8DE8D9}" destId="{C0F80984-FB07-424D-ABE5-490245C16DB4}" srcOrd="0" destOrd="0" presId="urn:microsoft.com/office/officeart/2005/8/layout/radial5"/>
    <dgm:cxn modelId="{E188CC08-326A-4CFF-A2AD-AD72A78A0837}" srcId="{7EA2632B-B304-4E59-B131-3057F82C37C3}" destId="{3A421EDB-2FBF-421B-AFAA-B6BD8649B128}" srcOrd="0" destOrd="0" parTransId="{C3C2CF07-F467-4C86-AEE8-CB94552A42BF}" sibTransId="{3302587C-0551-4C91-9A14-B13EA84B2811}"/>
    <dgm:cxn modelId="{B5BABD19-22B4-420D-9937-FE92728934A2}" type="presOf" srcId="{3A421EDB-2FBF-421B-AFAA-B6BD8649B128}" destId="{58DD6A0A-C9C0-40AD-9A57-AC338A41352E}" srcOrd="0" destOrd="0" presId="urn:microsoft.com/office/officeart/2005/8/layout/radial5"/>
    <dgm:cxn modelId="{9F09BBBC-6D81-4BB3-A31C-9E16A49924DA}" type="presOf" srcId="{8391A811-BA79-4DB6-ABAC-D6BA33F954DF}" destId="{BA5C867F-3244-4659-91CE-3B3D9232969F}" srcOrd="0" destOrd="0" presId="urn:microsoft.com/office/officeart/2005/8/layout/radial5"/>
    <dgm:cxn modelId="{52FEF584-0DE3-4236-A249-DE6B0623317B}" type="presOf" srcId="{94188CB3-B9EE-4F0D-83DF-9A4D3161A20D}" destId="{B74293A1-1B8B-4385-A444-0A2E0B448D79}" srcOrd="0" destOrd="0" presId="urn:microsoft.com/office/officeart/2005/8/layout/radial5"/>
    <dgm:cxn modelId="{FBA9A4DC-63D6-4D98-9B8E-B348BC1571F6}" srcId="{7EA2632B-B304-4E59-B131-3057F82C37C3}" destId="{5CCE1E26-B583-4C53-8346-B3A1397FB11E}" srcOrd="1" destOrd="0" parTransId="{3AA74A37-4867-4C13-A84E-5211DB688044}" sibTransId="{1D1AE464-29E7-47B8-8D24-6EEADC81DA7B}"/>
    <dgm:cxn modelId="{EA40E0CF-D6F0-44D9-8A4D-B0E921423E69}" type="presParOf" srcId="{B74293A1-1B8B-4385-A444-0A2E0B448D79}" destId="{DEE94A9C-3DE3-441F-8884-575261650665}" srcOrd="0" destOrd="0" presId="urn:microsoft.com/office/officeart/2005/8/layout/radial5"/>
    <dgm:cxn modelId="{C03966BD-48B3-4043-ACE3-66A642688774}" type="presParOf" srcId="{B74293A1-1B8B-4385-A444-0A2E0B448D79}" destId="{BA4A6541-F67A-42DD-833D-0B91021B69C1}" srcOrd="1" destOrd="0" presId="urn:microsoft.com/office/officeart/2005/8/layout/radial5"/>
    <dgm:cxn modelId="{532995AC-7745-4670-99AB-45E507ABF110}" type="presParOf" srcId="{BA4A6541-F67A-42DD-833D-0B91021B69C1}" destId="{64194D39-6140-452B-9948-F93F8A84829A}" srcOrd="0" destOrd="0" presId="urn:microsoft.com/office/officeart/2005/8/layout/radial5"/>
    <dgm:cxn modelId="{6A6C91B3-CF2C-4928-8EF9-688345C66E04}" type="presParOf" srcId="{B74293A1-1B8B-4385-A444-0A2E0B448D79}" destId="{58DD6A0A-C9C0-40AD-9A57-AC338A41352E}" srcOrd="2" destOrd="0" presId="urn:microsoft.com/office/officeart/2005/8/layout/radial5"/>
    <dgm:cxn modelId="{D084BB86-30FF-4F21-A706-18199C76EFD4}" type="presParOf" srcId="{B74293A1-1B8B-4385-A444-0A2E0B448D79}" destId="{8E3496C5-5CFC-4431-B8AD-5311821007F6}" srcOrd="3" destOrd="0" presId="urn:microsoft.com/office/officeart/2005/8/layout/radial5"/>
    <dgm:cxn modelId="{B9A87B8A-4A41-4C05-BFCA-DA5B150AB740}" type="presParOf" srcId="{8E3496C5-5CFC-4431-B8AD-5311821007F6}" destId="{2F19CF05-4C45-4AC4-8FF0-7A401FE6B368}" srcOrd="0" destOrd="0" presId="urn:microsoft.com/office/officeart/2005/8/layout/radial5"/>
    <dgm:cxn modelId="{C5DC7EF9-353C-4344-BAEB-87586901550A}" type="presParOf" srcId="{B74293A1-1B8B-4385-A444-0A2E0B448D79}" destId="{5E371956-B11B-4A3C-8F89-F35330037387}" srcOrd="4" destOrd="0" presId="urn:microsoft.com/office/officeart/2005/8/layout/radial5"/>
    <dgm:cxn modelId="{A88C6B2E-E98A-4D2F-949C-20A3BA067023}" type="presParOf" srcId="{B74293A1-1B8B-4385-A444-0A2E0B448D79}" destId="{6D2AC1F4-4888-402F-BE35-6DBED0BB88B1}" srcOrd="5" destOrd="0" presId="urn:microsoft.com/office/officeart/2005/8/layout/radial5"/>
    <dgm:cxn modelId="{13BDBB47-6CB2-4274-8A13-946D1D85FE8A}" type="presParOf" srcId="{6D2AC1F4-4888-402F-BE35-6DBED0BB88B1}" destId="{AC02DFFA-8B80-4A5B-9175-B4A7E8EE32DF}" srcOrd="0" destOrd="0" presId="urn:microsoft.com/office/officeart/2005/8/layout/radial5"/>
    <dgm:cxn modelId="{2478018F-9146-4596-A543-2E7784C72257}" type="presParOf" srcId="{B74293A1-1B8B-4385-A444-0A2E0B448D79}" destId="{C0F80984-FB07-424D-ABE5-490245C16DB4}" srcOrd="6" destOrd="0" presId="urn:microsoft.com/office/officeart/2005/8/layout/radial5"/>
    <dgm:cxn modelId="{E5698672-50EB-4EBC-8D26-4F05FCCC559E}" type="presParOf" srcId="{B74293A1-1B8B-4385-A444-0A2E0B448D79}" destId="{4F7885A9-A144-459A-9EFB-F296F44FA4E5}" srcOrd="7" destOrd="0" presId="urn:microsoft.com/office/officeart/2005/8/layout/radial5"/>
    <dgm:cxn modelId="{FE109D1A-D723-49D7-AE6C-FB3C0C1DF3EB}" type="presParOf" srcId="{4F7885A9-A144-459A-9EFB-F296F44FA4E5}" destId="{FC74A188-E7AC-4FED-9439-1D6C6D21DAED}" srcOrd="0" destOrd="0" presId="urn:microsoft.com/office/officeart/2005/8/layout/radial5"/>
    <dgm:cxn modelId="{8256C08F-2F75-476E-B8B5-E32E5EAE63A5}" type="presParOf" srcId="{B74293A1-1B8B-4385-A444-0A2E0B448D79}" destId="{113A14F5-7F4B-4737-A6BA-CFAFB1BDC72E}" srcOrd="8" destOrd="0" presId="urn:microsoft.com/office/officeart/2005/8/layout/radial5"/>
    <dgm:cxn modelId="{8891684B-A466-4FAC-9A9D-55D8885F1500}" type="presParOf" srcId="{B74293A1-1B8B-4385-A444-0A2E0B448D79}" destId="{195CCABF-9D1A-41B4-9C21-A09C6051CDBE}" srcOrd="9" destOrd="0" presId="urn:microsoft.com/office/officeart/2005/8/layout/radial5"/>
    <dgm:cxn modelId="{1AB35FC9-FFE6-4476-BBF8-346CAEA85BEB}" type="presParOf" srcId="{195CCABF-9D1A-41B4-9C21-A09C6051CDBE}" destId="{CCCB4E5A-0A08-4070-B922-F439A90AD136}" srcOrd="0" destOrd="0" presId="urn:microsoft.com/office/officeart/2005/8/layout/radial5"/>
    <dgm:cxn modelId="{870E86D0-EA7F-4E3D-A472-53AE590F681C}" type="presParOf" srcId="{B74293A1-1B8B-4385-A444-0A2E0B448D79}" destId="{829C9C54-9712-43AF-92DB-554137FBE194}" srcOrd="10" destOrd="0" presId="urn:microsoft.com/office/officeart/2005/8/layout/radial5"/>
    <dgm:cxn modelId="{DBD6A71E-D701-4EAB-8636-36347F40C160}" type="presParOf" srcId="{B74293A1-1B8B-4385-A444-0A2E0B448D79}" destId="{D90CEA0C-A779-4D9B-B67E-4BF9A83CF8B3}" srcOrd="11" destOrd="0" presId="urn:microsoft.com/office/officeart/2005/8/layout/radial5"/>
    <dgm:cxn modelId="{13F481C0-2C74-42FB-BC90-F580CC46D6A2}" type="presParOf" srcId="{D90CEA0C-A779-4D9B-B67E-4BF9A83CF8B3}" destId="{76E44CEE-B687-4DAC-A4B5-CD86DD55566D}" srcOrd="0" destOrd="0" presId="urn:microsoft.com/office/officeart/2005/8/layout/radial5"/>
    <dgm:cxn modelId="{B8EFCCA5-25F7-4E4E-A024-ABA7EB2FA07B}" type="presParOf" srcId="{B74293A1-1B8B-4385-A444-0A2E0B448D79}" destId="{BA5C867F-3244-4659-91CE-3B3D9232969F}" srcOrd="12" destOrd="0" presId="urn:microsoft.com/office/officeart/2005/8/layout/radial5"/>
  </dgm:cxnLst>
  <dgm:bg>
    <a:blipFill>
      <a:blip xmlns:r="http://schemas.openxmlformats.org/officeDocument/2006/relationships" r:embed="rId8"/>
      <a:stretch>
        <a:fillRect/>
      </a:stretch>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780AEC-3622-452A-A0D2-EEDF6B9830E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it-IT"/>
        </a:p>
      </dgm:t>
    </dgm:pt>
    <dgm:pt modelId="{02CF6A5E-D7D8-44B8-B83B-CB13C9656195}">
      <dgm:prSet phldrT="[Testo]" custT="1"/>
      <dgm:spPr/>
      <dgm:t>
        <a:bodyPr/>
        <a:lstStyle/>
        <a:p>
          <a:r>
            <a:rPr lang="it-IT" sz="1600" dirty="0" smtClean="0">
              <a:cs typeface="Calibri" pitchFamily="34" charset="0"/>
            </a:rPr>
            <a:t>2006-2007 </a:t>
          </a:r>
          <a:r>
            <a:rPr lang="it-IT" sz="1600" b="1" i="1" u="sng" dirty="0" smtClean="0">
              <a:effectLst>
                <a:outerShdw blurRad="38100" dist="38100" dir="2700000" algn="tl">
                  <a:srgbClr val="000000">
                    <a:alpha val="43137"/>
                  </a:srgbClr>
                </a:outerShdw>
              </a:effectLst>
              <a:cs typeface="Calibri" pitchFamily="34" charset="0"/>
            </a:rPr>
            <a:t>DIGISCUOLA</a:t>
          </a:r>
          <a:r>
            <a:rPr lang="it-IT" sz="1600" dirty="0" smtClean="0">
              <a:cs typeface="Calibri" pitchFamily="34" charset="0"/>
            </a:rPr>
            <a:t>. Coinvolgeva 556 secondarie di secondo grado in Italia, 3 classi per scuola (1668 in tutto) 2 docenti per classe (3336 in tutto) ciascuna scuola dotata di 6 </a:t>
          </a:r>
          <a:r>
            <a:rPr lang="it-IT" sz="1600" dirty="0" err="1" smtClean="0">
              <a:cs typeface="Calibri" pitchFamily="34" charset="0"/>
            </a:rPr>
            <a:t>pc</a:t>
          </a:r>
          <a:r>
            <a:rPr lang="it-IT" sz="1600" dirty="0" smtClean="0">
              <a:cs typeface="Calibri" pitchFamily="34" charset="0"/>
            </a:rPr>
            <a:t>, 3 proiettori e 3 LIM ed un borsellino elettronico di 8000 euro con cui acquistare </a:t>
          </a:r>
          <a:r>
            <a:rPr lang="it-IT" sz="1600" dirty="0" err="1" smtClean="0">
              <a:cs typeface="Calibri" pitchFamily="34" charset="0"/>
            </a:rPr>
            <a:t>learning</a:t>
          </a:r>
          <a:r>
            <a:rPr lang="it-IT" sz="1600" dirty="0" smtClean="0">
              <a:cs typeface="Calibri" pitchFamily="34" charset="0"/>
            </a:rPr>
            <a:t> </a:t>
          </a:r>
          <a:r>
            <a:rPr lang="it-IT" sz="1600" dirty="0" err="1" smtClean="0">
              <a:cs typeface="Calibri" pitchFamily="34" charset="0"/>
            </a:rPr>
            <a:t>objet</a:t>
          </a:r>
          <a:r>
            <a:rPr lang="it-IT" sz="1600" dirty="0" smtClean="0">
              <a:cs typeface="Calibri" pitchFamily="34" charset="0"/>
            </a:rPr>
            <a:t>. Le offerte dei vari editori poi omaggiavano le scuole di ulteriori LIM. Il progetto DIGISCUOLA prevedeva anche una piattaforma e-learning realizzata dalla società </a:t>
          </a:r>
          <a:r>
            <a:rPr lang="it-IT" sz="1600" dirty="0" err="1" smtClean="0">
              <a:cs typeface="Calibri" pitchFamily="34" charset="0"/>
            </a:rPr>
            <a:t>engeenering</a:t>
          </a:r>
          <a:r>
            <a:rPr lang="it-IT" sz="1600" dirty="0" smtClean="0">
              <a:cs typeface="Calibri" pitchFamily="34" charset="0"/>
            </a:rPr>
            <a:t>. Tramite la piattaforma si potevano creare lezioni semplici, lezioni strutturate e corsi personalizzati per gli studenti. Dotata di forum e chat, la possibilità di creare mappe concettuali e di usufruire di un’area l’upload ed il download delle risorse e dei materiali didattici sia da parte dei docenti che degli studenti creando una </a:t>
          </a:r>
          <a:r>
            <a:rPr lang="it-IT" sz="1600" dirty="0" err="1" smtClean="0">
              <a:cs typeface="Calibri" pitchFamily="34" charset="0"/>
            </a:rPr>
            <a:t>repository</a:t>
          </a:r>
          <a:r>
            <a:rPr lang="it-IT" sz="1600" dirty="0" smtClean="0">
              <a:cs typeface="Calibri" pitchFamily="34" charset="0"/>
            </a:rPr>
            <a:t> condivisa e l’opportunità di seguire gli studenti a casa. Quest’ultima credo sia una buona pratica didattica ma non so quanto abbia ‘attecchito’ con il progetto </a:t>
          </a:r>
          <a:r>
            <a:rPr lang="it-IT" sz="1600" dirty="0" err="1" smtClean="0">
              <a:cs typeface="Calibri" pitchFamily="34" charset="0"/>
            </a:rPr>
            <a:t>DIGISCUOLA…</a:t>
          </a:r>
          <a:r>
            <a:rPr lang="it-IT" sz="1600" dirty="0" smtClean="0">
              <a:cs typeface="Calibri" pitchFamily="34" charset="0"/>
            </a:rPr>
            <a:t>, bisognerebbe educare in modo adeguato studenti e docenti per questa attività.</a:t>
          </a:r>
          <a:endParaRPr lang="it-IT" sz="1600" dirty="0"/>
        </a:p>
      </dgm:t>
    </dgm:pt>
    <dgm:pt modelId="{324BA2A7-DE52-45FB-BB4E-A192545345BF}" type="parTrans" cxnId="{AB60CE55-FE8E-4013-BC5A-0BD40EC30FD6}">
      <dgm:prSet/>
      <dgm:spPr/>
      <dgm:t>
        <a:bodyPr/>
        <a:lstStyle/>
        <a:p>
          <a:endParaRPr lang="it-IT" sz="1600"/>
        </a:p>
      </dgm:t>
    </dgm:pt>
    <dgm:pt modelId="{F40090E8-7FDA-44B2-834F-8FDECDD3B10A}" type="sibTrans" cxnId="{AB60CE55-FE8E-4013-BC5A-0BD40EC30FD6}">
      <dgm:prSet/>
      <dgm:spPr/>
      <dgm:t>
        <a:bodyPr/>
        <a:lstStyle/>
        <a:p>
          <a:endParaRPr lang="it-IT" sz="1600"/>
        </a:p>
      </dgm:t>
    </dgm:pt>
    <dgm:pt modelId="{4BB2B8FD-0A31-41A0-AC9E-8669BBC1BFB9}">
      <dgm:prSet phldrT="[Testo]" custT="1"/>
      <dgm:spPr/>
      <dgm:t>
        <a:bodyPr/>
        <a:lstStyle/>
        <a:p>
          <a:r>
            <a:rPr lang="it-IT" sz="1600" dirty="0" smtClean="0">
              <a:cs typeface="Calibri" pitchFamily="34" charset="0"/>
            </a:rPr>
            <a:t>Il progetto aveva validità biennale e nei successivi </a:t>
          </a:r>
          <a:r>
            <a:rPr lang="it-IT" sz="1600" dirty="0" err="1" smtClean="0">
              <a:cs typeface="Calibri" pitchFamily="34" charset="0"/>
            </a:rPr>
            <a:t>aa.ss.</a:t>
          </a:r>
          <a:r>
            <a:rPr lang="it-IT" sz="1600" dirty="0" smtClean="0">
              <a:cs typeface="Calibri" pitchFamily="34" charset="0"/>
            </a:rPr>
            <a:t> è stato esteso anche agli altri ordini di scuola e rimane attivo a </a:t>
          </a:r>
          <a:r>
            <a:rPr lang="it-IT" sz="1600" dirty="0" err="1" smtClean="0">
              <a:cs typeface="Calibri" pitchFamily="34" charset="0"/>
            </a:rPr>
            <a:t>tuttoggi</a:t>
          </a:r>
          <a:r>
            <a:rPr lang="it-IT" sz="1600" dirty="0" smtClean="0">
              <a:cs typeface="Calibri" pitchFamily="34" charset="0"/>
            </a:rPr>
            <a:t> con la piattaforma </a:t>
          </a:r>
          <a:r>
            <a:rPr lang="it-IT" sz="1600" b="1" i="1" u="sng" dirty="0" smtClean="0">
              <a:effectLst>
                <a:outerShdw blurRad="38100" dist="38100" dir="2700000" algn="tl">
                  <a:srgbClr val="000000">
                    <a:alpha val="43137"/>
                  </a:srgbClr>
                </a:outerShdw>
              </a:effectLst>
              <a:cs typeface="Calibri" pitchFamily="34" charset="0"/>
            </a:rPr>
            <a:t>INNOVASCUOLA</a:t>
          </a:r>
          <a:r>
            <a:rPr lang="it-IT" sz="1600" dirty="0" smtClean="0">
              <a:cs typeface="Calibri" pitchFamily="34" charset="0"/>
            </a:rPr>
            <a:t>.</a:t>
          </a:r>
          <a:endParaRPr lang="it-IT" sz="1600" dirty="0"/>
        </a:p>
      </dgm:t>
    </dgm:pt>
    <dgm:pt modelId="{4754880E-13A8-4C8D-B554-9C25817CC942}" type="parTrans" cxnId="{CFD8162E-852C-484A-BD1F-C54812912369}">
      <dgm:prSet/>
      <dgm:spPr/>
      <dgm:t>
        <a:bodyPr/>
        <a:lstStyle/>
        <a:p>
          <a:endParaRPr lang="it-IT" sz="1600"/>
        </a:p>
      </dgm:t>
    </dgm:pt>
    <dgm:pt modelId="{7B1D9A7D-BA2D-4109-A894-9AE56248DE2C}" type="sibTrans" cxnId="{CFD8162E-852C-484A-BD1F-C54812912369}">
      <dgm:prSet/>
      <dgm:spPr/>
      <dgm:t>
        <a:bodyPr/>
        <a:lstStyle/>
        <a:p>
          <a:endParaRPr lang="it-IT" sz="1600"/>
        </a:p>
      </dgm:t>
    </dgm:pt>
    <dgm:pt modelId="{590FBEE1-09D6-450A-999C-CBD245363C3A}">
      <dgm:prSet phldrT="[Testo]" custT="1"/>
      <dgm:spPr/>
      <dgm:t>
        <a:bodyPr/>
        <a:lstStyle/>
        <a:p>
          <a:r>
            <a:rPr lang="it-IT" sz="1600" dirty="0" smtClean="0">
              <a:cs typeface="Calibri" pitchFamily="34" charset="0"/>
            </a:rPr>
            <a:t>Per arrivare al progetto ‘</a:t>
          </a:r>
          <a:r>
            <a:rPr lang="it-IT" sz="1600" b="1" i="1" u="sng" dirty="0" smtClean="0">
              <a:effectLst>
                <a:outerShdw blurRad="38100" dist="38100" dir="2700000" algn="tl">
                  <a:srgbClr val="000000">
                    <a:alpha val="43137"/>
                  </a:srgbClr>
                </a:outerShdw>
              </a:effectLst>
              <a:cs typeface="Calibri" pitchFamily="34" charset="0"/>
            </a:rPr>
            <a:t>PIANO DIFFUSIONE DELLE LIM</a:t>
          </a:r>
          <a:r>
            <a:rPr lang="it-IT" sz="1600" dirty="0" smtClean="0">
              <a:cs typeface="Calibri" pitchFamily="34" charset="0"/>
            </a:rPr>
            <a:t>’ a noi ben noto che ha interessato la scuola secondaria di primo grado nell’anno scolastico 2009-2010 e nell’anno scolastico corrente anche gli altri ordini di scuola.</a:t>
          </a:r>
          <a:endParaRPr lang="it-IT" sz="1600" dirty="0"/>
        </a:p>
      </dgm:t>
    </dgm:pt>
    <dgm:pt modelId="{9901A925-613C-48E9-89AC-0671A508A111}" type="parTrans" cxnId="{3C4F52DE-6BF7-4DF5-92D9-F49BE0B44CBA}">
      <dgm:prSet/>
      <dgm:spPr/>
      <dgm:t>
        <a:bodyPr/>
        <a:lstStyle/>
        <a:p>
          <a:endParaRPr lang="it-IT" sz="1600"/>
        </a:p>
      </dgm:t>
    </dgm:pt>
    <dgm:pt modelId="{EA6D8A10-A917-439E-8E4D-2067EB91C004}" type="sibTrans" cxnId="{3C4F52DE-6BF7-4DF5-92D9-F49BE0B44CBA}">
      <dgm:prSet/>
      <dgm:spPr/>
      <dgm:t>
        <a:bodyPr/>
        <a:lstStyle/>
        <a:p>
          <a:endParaRPr lang="it-IT" sz="1600"/>
        </a:p>
      </dgm:t>
    </dgm:pt>
    <dgm:pt modelId="{D406454B-FC8E-4C97-98E8-2A1BD43A10FC}">
      <dgm:prSet phldrT="[Testo]" custT="1"/>
      <dgm:spPr/>
      <dgm:t>
        <a:bodyPr/>
        <a:lstStyle/>
        <a:p>
          <a:r>
            <a:rPr lang="it-IT" sz="1600" dirty="0" smtClean="0">
              <a:cs typeface="Calibri" pitchFamily="34" charset="0"/>
            </a:rPr>
            <a:t>Contemporaneamente è stato proposto anche il progetto </a:t>
          </a:r>
          <a:r>
            <a:rPr lang="it-IT" sz="1600" b="1" i="1" u="sng" dirty="0" err="1" smtClean="0">
              <a:effectLst>
                <a:outerShdw blurRad="38100" dist="38100" dir="2700000" algn="tl">
                  <a:srgbClr val="000000">
                    <a:alpha val="43137"/>
                  </a:srgbClr>
                </a:outerShdw>
              </a:effectLst>
              <a:cs typeface="Calibri" pitchFamily="34" charset="0"/>
            </a:rPr>
            <a:t>cl@ssi</a:t>
          </a:r>
          <a:r>
            <a:rPr lang="it-IT" sz="1600" b="1" i="1" u="sng" dirty="0" smtClean="0">
              <a:effectLst>
                <a:outerShdw blurRad="38100" dist="38100" dir="2700000" algn="tl">
                  <a:srgbClr val="000000">
                    <a:alpha val="43137"/>
                  </a:srgbClr>
                </a:outerShdw>
              </a:effectLst>
              <a:cs typeface="Calibri" pitchFamily="34" charset="0"/>
            </a:rPr>
            <a:t> 2.0 </a:t>
          </a:r>
          <a:r>
            <a:rPr lang="it-IT" sz="1600" dirty="0" smtClean="0">
              <a:cs typeface="Calibri" pitchFamily="34" charset="0"/>
            </a:rPr>
            <a:t>che premiava quelle scuole che presentavano innovazioni d’aula tecnologiche e metodologiche di valore didattico sia dal punto di vista del recupero che del potenziamento che dell’integrazione degli </a:t>
          </a:r>
          <a:r>
            <a:rPr lang="it-IT" sz="1600" dirty="0" err="1" smtClean="0">
              <a:cs typeface="Calibri" pitchFamily="34" charset="0"/>
            </a:rPr>
            <a:t>studenti.Anche</a:t>
          </a:r>
          <a:r>
            <a:rPr lang="it-IT" sz="1600" dirty="0" smtClean="0">
              <a:cs typeface="Calibri" pitchFamily="34" charset="0"/>
            </a:rPr>
            <a:t> questo progetto inizialmente ha interessato nel 2009-2010 la scuola secondaria di primo grado e poi per il corrente anno scolastico è stato esteso anche agli altri ordini di scuola.</a:t>
          </a:r>
          <a:endParaRPr lang="it-IT" sz="1600" dirty="0"/>
        </a:p>
      </dgm:t>
    </dgm:pt>
    <dgm:pt modelId="{EDF76FA9-1AE8-4AED-ABF2-E549351EAD5A}" type="parTrans" cxnId="{B73ACF41-AF74-44C9-A550-893E58BA618D}">
      <dgm:prSet/>
      <dgm:spPr/>
      <dgm:t>
        <a:bodyPr/>
        <a:lstStyle/>
        <a:p>
          <a:endParaRPr lang="it-IT" sz="1600"/>
        </a:p>
      </dgm:t>
    </dgm:pt>
    <dgm:pt modelId="{188B0FC4-E2A9-4824-89CE-9F51D7FA3266}" type="sibTrans" cxnId="{B73ACF41-AF74-44C9-A550-893E58BA618D}">
      <dgm:prSet/>
      <dgm:spPr/>
      <dgm:t>
        <a:bodyPr/>
        <a:lstStyle/>
        <a:p>
          <a:endParaRPr lang="it-IT" sz="1600"/>
        </a:p>
      </dgm:t>
    </dgm:pt>
    <dgm:pt modelId="{4AB77423-1D1A-46AB-8940-95AC575A55F0}">
      <dgm:prSet phldrT="[Testo]" custT="1"/>
      <dgm:spPr/>
      <dgm:t>
        <a:bodyPr/>
        <a:lstStyle/>
        <a:p>
          <a:r>
            <a:rPr lang="it-IT" sz="1600" dirty="0" smtClean="0">
              <a:cs typeface="Calibri" pitchFamily="34" charset="0"/>
            </a:rPr>
            <a:t>Con analoghe finalità, ma rivolto alle scuole secondarie di secondo grado nello stesso periodo si è attivato anche il progetto </a:t>
          </a:r>
          <a:r>
            <a:rPr lang="it-IT" sz="1600" b="1" i="1" u="sng" dirty="0" smtClean="0">
              <a:effectLst>
                <a:outerShdw blurRad="38100" dist="38100" dir="2700000" algn="tl">
                  <a:srgbClr val="000000">
                    <a:alpha val="43137"/>
                  </a:srgbClr>
                </a:outerShdw>
              </a:effectLst>
              <a:cs typeface="Calibri" pitchFamily="34" charset="0"/>
            </a:rPr>
            <a:t>INNOVADIDATTICA</a:t>
          </a:r>
          <a:r>
            <a:rPr lang="it-IT" sz="1600" dirty="0" smtClean="0">
              <a:cs typeface="Calibri" pitchFamily="34" charset="0"/>
            </a:rPr>
            <a:t>.</a:t>
          </a:r>
          <a:endParaRPr lang="it-IT" sz="1600" dirty="0"/>
        </a:p>
      </dgm:t>
    </dgm:pt>
    <dgm:pt modelId="{B2E19CB4-4ADF-40AB-B61A-05A31EF35435}" type="parTrans" cxnId="{BD9353A8-2972-4DB9-A109-56361469487C}">
      <dgm:prSet/>
      <dgm:spPr/>
      <dgm:t>
        <a:bodyPr/>
        <a:lstStyle/>
        <a:p>
          <a:endParaRPr lang="it-IT" sz="1600"/>
        </a:p>
      </dgm:t>
    </dgm:pt>
    <dgm:pt modelId="{A610F4FD-6008-4D53-A65F-CC004DD817D7}" type="sibTrans" cxnId="{BD9353A8-2972-4DB9-A109-56361469487C}">
      <dgm:prSet/>
      <dgm:spPr/>
      <dgm:t>
        <a:bodyPr/>
        <a:lstStyle/>
        <a:p>
          <a:endParaRPr lang="it-IT" sz="1600"/>
        </a:p>
      </dgm:t>
    </dgm:pt>
    <dgm:pt modelId="{85865FFB-977D-4326-B3CD-71E40666A17E}" type="pres">
      <dgm:prSet presAssocID="{5D780AEC-3622-452A-A0D2-EEDF6B9830EC}" presName="linear" presStyleCnt="0">
        <dgm:presLayoutVars>
          <dgm:dir/>
          <dgm:resizeHandles val="exact"/>
        </dgm:presLayoutVars>
      </dgm:prSet>
      <dgm:spPr/>
      <dgm:t>
        <a:bodyPr/>
        <a:lstStyle/>
        <a:p>
          <a:endParaRPr lang="it-IT"/>
        </a:p>
      </dgm:t>
    </dgm:pt>
    <dgm:pt modelId="{D7607EC1-5A17-4EA1-ACE5-A21E65DB298F}" type="pres">
      <dgm:prSet presAssocID="{02CF6A5E-D7D8-44B8-B83B-CB13C9656195}" presName="comp" presStyleCnt="0"/>
      <dgm:spPr/>
    </dgm:pt>
    <dgm:pt modelId="{83E21208-BEA9-44C3-B497-D28A4A2931F4}" type="pres">
      <dgm:prSet presAssocID="{02CF6A5E-D7D8-44B8-B83B-CB13C9656195}" presName="box" presStyleLbl="node1" presStyleIdx="0" presStyleCnt="5" custScaleY="370057"/>
      <dgm:spPr/>
      <dgm:t>
        <a:bodyPr/>
        <a:lstStyle/>
        <a:p>
          <a:endParaRPr lang="it-IT"/>
        </a:p>
      </dgm:t>
    </dgm:pt>
    <dgm:pt modelId="{7D6096C2-9A70-4EFB-A4B1-0AF80540A245}" type="pres">
      <dgm:prSet presAssocID="{02CF6A5E-D7D8-44B8-B83B-CB13C9656195}" presName="img" presStyleLbl="fgImgPlace1" presStyleIdx="0" presStyleCnt="5"/>
      <dgm:spPr>
        <a:blipFill rotWithShape="0">
          <a:blip xmlns:r="http://schemas.openxmlformats.org/officeDocument/2006/relationships" r:embed="rId1"/>
          <a:stretch>
            <a:fillRect/>
          </a:stretch>
        </a:blipFill>
      </dgm:spPr>
    </dgm:pt>
    <dgm:pt modelId="{267F3E0D-40FD-495A-AB40-00C4200B3B33}" type="pres">
      <dgm:prSet presAssocID="{02CF6A5E-D7D8-44B8-B83B-CB13C9656195}" presName="text" presStyleLbl="node1" presStyleIdx="0" presStyleCnt="5">
        <dgm:presLayoutVars>
          <dgm:bulletEnabled val="1"/>
        </dgm:presLayoutVars>
      </dgm:prSet>
      <dgm:spPr/>
      <dgm:t>
        <a:bodyPr/>
        <a:lstStyle/>
        <a:p>
          <a:endParaRPr lang="it-IT"/>
        </a:p>
      </dgm:t>
    </dgm:pt>
    <dgm:pt modelId="{C16639DE-9941-4953-B9DA-C85D2D1583FA}" type="pres">
      <dgm:prSet presAssocID="{F40090E8-7FDA-44B2-834F-8FDECDD3B10A}" presName="spacer" presStyleCnt="0"/>
      <dgm:spPr/>
    </dgm:pt>
    <dgm:pt modelId="{2666549F-7280-4BB1-9C40-A9C303921381}" type="pres">
      <dgm:prSet presAssocID="{4BB2B8FD-0A31-41A0-AC9E-8669BBC1BFB9}" presName="comp" presStyleCnt="0"/>
      <dgm:spPr/>
    </dgm:pt>
    <dgm:pt modelId="{5F8DEBAF-9F3D-4654-ADA9-FD172CDF2ED9}" type="pres">
      <dgm:prSet presAssocID="{4BB2B8FD-0A31-41A0-AC9E-8669BBC1BFB9}" presName="box" presStyleLbl="node1" presStyleIdx="1" presStyleCnt="5" custScaleY="71576"/>
      <dgm:spPr/>
      <dgm:t>
        <a:bodyPr/>
        <a:lstStyle/>
        <a:p>
          <a:endParaRPr lang="it-IT"/>
        </a:p>
      </dgm:t>
    </dgm:pt>
    <dgm:pt modelId="{4A88C2FD-0778-433B-9140-CA67E801F88F}" type="pres">
      <dgm:prSet presAssocID="{4BB2B8FD-0A31-41A0-AC9E-8669BBC1BFB9}" presName="img" presStyleLbl="fgImgPlace1" presStyleIdx="1" presStyleCnt="5"/>
      <dgm:spPr>
        <a:blipFill rotWithShape="0">
          <a:blip xmlns:r="http://schemas.openxmlformats.org/officeDocument/2006/relationships" r:embed="rId2"/>
          <a:stretch>
            <a:fillRect/>
          </a:stretch>
        </a:blipFill>
      </dgm:spPr>
    </dgm:pt>
    <dgm:pt modelId="{1C1A4971-587C-4CD5-858A-05545F4E29E1}" type="pres">
      <dgm:prSet presAssocID="{4BB2B8FD-0A31-41A0-AC9E-8669BBC1BFB9}" presName="text" presStyleLbl="node1" presStyleIdx="1" presStyleCnt="5">
        <dgm:presLayoutVars>
          <dgm:bulletEnabled val="1"/>
        </dgm:presLayoutVars>
      </dgm:prSet>
      <dgm:spPr/>
      <dgm:t>
        <a:bodyPr/>
        <a:lstStyle/>
        <a:p>
          <a:endParaRPr lang="it-IT"/>
        </a:p>
      </dgm:t>
    </dgm:pt>
    <dgm:pt modelId="{27398814-9EBF-4197-A7B6-928F17B80C0C}" type="pres">
      <dgm:prSet presAssocID="{7B1D9A7D-BA2D-4109-A894-9AE56248DE2C}" presName="spacer" presStyleCnt="0"/>
      <dgm:spPr/>
    </dgm:pt>
    <dgm:pt modelId="{76528032-4D2A-4939-A86C-32BF01FADF6A}" type="pres">
      <dgm:prSet presAssocID="{590FBEE1-09D6-450A-999C-CBD245363C3A}" presName="comp" presStyleCnt="0"/>
      <dgm:spPr/>
    </dgm:pt>
    <dgm:pt modelId="{BBD14A25-EEAA-4E45-BF26-2D255E722A57}" type="pres">
      <dgm:prSet presAssocID="{590FBEE1-09D6-450A-999C-CBD245363C3A}" presName="box" presStyleLbl="node1" presStyleIdx="2" presStyleCnt="5" custScaleY="107239"/>
      <dgm:spPr/>
      <dgm:t>
        <a:bodyPr/>
        <a:lstStyle/>
        <a:p>
          <a:endParaRPr lang="it-IT"/>
        </a:p>
      </dgm:t>
    </dgm:pt>
    <dgm:pt modelId="{33856584-FF90-453A-99D3-7A2268FF8028}" type="pres">
      <dgm:prSet presAssocID="{590FBEE1-09D6-450A-999C-CBD245363C3A}" presName="img" presStyleLbl="fgImgPlace1" presStyleIdx="2" presStyleCnt="5"/>
      <dgm:spPr>
        <a:blipFill rotWithShape="0">
          <a:blip xmlns:r="http://schemas.openxmlformats.org/officeDocument/2006/relationships" r:embed="rId3"/>
          <a:stretch>
            <a:fillRect/>
          </a:stretch>
        </a:blipFill>
      </dgm:spPr>
    </dgm:pt>
    <dgm:pt modelId="{E416A137-0E6C-4589-9512-A54933AA2292}" type="pres">
      <dgm:prSet presAssocID="{590FBEE1-09D6-450A-999C-CBD245363C3A}" presName="text" presStyleLbl="node1" presStyleIdx="2" presStyleCnt="5">
        <dgm:presLayoutVars>
          <dgm:bulletEnabled val="1"/>
        </dgm:presLayoutVars>
      </dgm:prSet>
      <dgm:spPr/>
      <dgm:t>
        <a:bodyPr/>
        <a:lstStyle/>
        <a:p>
          <a:endParaRPr lang="it-IT"/>
        </a:p>
      </dgm:t>
    </dgm:pt>
    <dgm:pt modelId="{D4389B56-B44F-4B7A-9CFF-2E01C3E543FE}" type="pres">
      <dgm:prSet presAssocID="{EA6D8A10-A917-439E-8E4D-2067EB91C004}" presName="spacer" presStyleCnt="0"/>
      <dgm:spPr/>
    </dgm:pt>
    <dgm:pt modelId="{412A6E71-7802-49E7-8053-D66AFABCB027}" type="pres">
      <dgm:prSet presAssocID="{D406454B-FC8E-4C97-98E8-2A1BD43A10FC}" presName="comp" presStyleCnt="0"/>
      <dgm:spPr/>
    </dgm:pt>
    <dgm:pt modelId="{1761FE08-7E95-4F77-83B4-50B9F33019E1}" type="pres">
      <dgm:prSet presAssocID="{D406454B-FC8E-4C97-98E8-2A1BD43A10FC}" presName="box" presStyleLbl="node1" presStyleIdx="3" presStyleCnt="5" custScaleY="181084"/>
      <dgm:spPr/>
      <dgm:t>
        <a:bodyPr/>
        <a:lstStyle/>
        <a:p>
          <a:endParaRPr lang="it-IT"/>
        </a:p>
      </dgm:t>
    </dgm:pt>
    <dgm:pt modelId="{04AE2535-E814-48EF-962B-C1AC357D6B0B}" type="pres">
      <dgm:prSet presAssocID="{D406454B-FC8E-4C97-98E8-2A1BD43A10FC}" presName="img" presStyleLbl="fgImgPlace1" presStyleIdx="3" presStyleCnt="5"/>
      <dgm:spPr>
        <a:blipFill rotWithShape="0">
          <a:blip xmlns:r="http://schemas.openxmlformats.org/officeDocument/2006/relationships" r:embed="rId4"/>
          <a:stretch>
            <a:fillRect/>
          </a:stretch>
        </a:blipFill>
      </dgm:spPr>
    </dgm:pt>
    <dgm:pt modelId="{C092731A-FB11-4950-8E17-0BC5EF3FD504}" type="pres">
      <dgm:prSet presAssocID="{D406454B-FC8E-4C97-98E8-2A1BD43A10FC}" presName="text" presStyleLbl="node1" presStyleIdx="3" presStyleCnt="5">
        <dgm:presLayoutVars>
          <dgm:bulletEnabled val="1"/>
        </dgm:presLayoutVars>
      </dgm:prSet>
      <dgm:spPr/>
      <dgm:t>
        <a:bodyPr/>
        <a:lstStyle/>
        <a:p>
          <a:endParaRPr lang="it-IT"/>
        </a:p>
      </dgm:t>
    </dgm:pt>
    <dgm:pt modelId="{C4C30264-4161-463A-BA60-FB08B96BF312}" type="pres">
      <dgm:prSet presAssocID="{188B0FC4-E2A9-4824-89CE-9F51D7FA3266}" presName="spacer" presStyleCnt="0"/>
      <dgm:spPr/>
    </dgm:pt>
    <dgm:pt modelId="{C8C4350B-92B2-4A4C-A7CF-FBCC4921B6A0}" type="pres">
      <dgm:prSet presAssocID="{4AB77423-1D1A-46AB-8940-95AC575A55F0}" presName="comp" presStyleCnt="0"/>
      <dgm:spPr/>
    </dgm:pt>
    <dgm:pt modelId="{C78DB8B5-5D5F-4AE1-82B3-60A5F01DB93B}" type="pres">
      <dgm:prSet presAssocID="{4AB77423-1D1A-46AB-8940-95AC575A55F0}" presName="box" presStyleLbl="node1" presStyleIdx="4" presStyleCnt="5" custScaleY="74794"/>
      <dgm:spPr/>
      <dgm:t>
        <a:bodyPr/>
        <a:lstStyle/>
        <a:p>
          <a:endParaRPr lang="it-IT"/>
        </a:p>
      </dgm:t>
    </dgm:pt>
    <dgm:pt modelId="{7D7B1347-92FC-4DAD-82F6-35E0D5BB723A}" type="pres">
      <dgm:prSet presAssocID="{4AB77423-1D1A-46AB-8940-95AC575A55F0}" presName="img" presStyleLbl="fgImgPlace1" presStyleIdx="4" presStyleCnt="5"/>
      <dgm:spPr>
        <a:blipFill rotWithShape="0">
          <a:blip xmlns:r="http://schemas.openxmlformats.org/officeDocument/2006/relationships" r:embed="rId5"/>
          <a:stretch>
            <a:fillRect/>
          </a:stretch>
        </a:blipFill>
      </dgm:spPr>
    </dgm:pt>
    <dgm:pt modelId="{B488DDD4-2827-4A83-AEAE-BF8E0BD722D2}" type="pres">
      <dgm:prSet presAssocID="{4AB77423-1D1A-46AB-8940-95AC575A55F0}" presName="text" presStyleLbl="node1" presStyleIdx="4" presStyleCnt="5">
        <dgm:presLayoutVars>
          <dgm:bulletEnabled val="1"/>
        </dgm:presLayoutVars>
      </dgm:prSet>
      <dgm:spPr/>
      <dgm:t>
        <a:bodyPr/>
        <a:lstStyle/>
        <a:p>
          <a:endParaRPr lang="it-IT"/>
        </a:p>
      </dgm:t>
    </dgm:pt>
  </dgm:ptLst>
  <dgm:cxnLst>
    <dgm:cxn modelId="{6EBD59DF-0DE5-4AAC-AEB1-5E56B8E1E483}" type="presOf" srcId="{590FBEE1-09D6-450A-999C-CBD245363C3A}" destId="{E416A137-0E6C-4589-9512-A54933AA2292}" srcOrd="1" destOrd="0" presId="urn:microsoft.com/office/officeart/2005/8/layout/vList4"/>
    <dgm:cxn modelId="{C7DA6621-884B-4B9C-AA2C-E44FC04C8C46}" type="presOf" srcId="{02CF6A5E-D7D8-44B8-B83B-CB13C9656195}" destId="{83E21208-BEA9-44C3-B497-D28A4A2931F4}" srcOrd="0" destOrd="0" presId="urn:microsoft.com/office/officeart/2005/8/layout/vList4"/>
    <dgm:cxn modelId="{CFD8162E-852C-484A-BD1F-C54812912369}" srcId="{5D780AEC-3622-452A-A0D2-EEDF6B9830EC}" destId="{4BB2B8FD-0A31-41A0-AC9E-8669BBC1BFB9}" srcOrd="1" destOrd="0" parTransId="{4754880E-13A8-4C8D-B554-9C25817CC942}" sibTransId="{7B1D9A7D-BA2D-4109-A894-9AE56248DE2C}"/>
    <dgm:cxn modelId="{FA6CC9FC-1EC3-4F7E-A7CE-B34FA5DF60C4}" type="presOf" srcId="{4BB2B8FD-0A31-41A0-AC9E-8669BBC1BFB9}" destId="{5F8DEBAF-9F3D-4654-ADA9-FD172CDF2ED9}" srcOrd="0" destOrd="0" presId="urn:microsoft.com/office/officeart/2005/8/layout/vList4"/>
    <dgm:cxn modelId="{17CC64D8-BA76-444E-9B07-C764BD9417E8}" type="presOf" srcId="{5D780AEC-3622-452A-A0D2-EEDF6B9830EC}" destId="{85865FFB-977D-4326-B3CD-71E40666A17E}" srcOrd="0" destOrd="0" presId="urn:microsoft.com/office/officeart/2005/8/layout/vList4"/>
    <dgm:cxn modelId="{AB60CE55-FE8E-4013-BC5A-0BD40EC30FD6}" srcId="{5D780AEC-3622-452A-A0D2-EEDF6B9830EC}" destId="{02CF6A5E-D7D8-44B8-B83B-CB13C9656195}" srcOrd="0" destOrd="0" parTransId="{324BA2A7-DE52-45FB-BB4E-A192545345BF}" sibTransId="{F40090E8-7FDA-44B2-834F-8FDECDD3B10A}"/>
    <dgm:cxn modelId="{53815047-0C9B-4C77-A10B-79A4655FA86B}" type="presOf" srcId="{02CF6A5E-D7D8-44B8-B83B-CB13C9656195}" destId="{267F3E0D-40FD-495A-AB40-00C4200B3B33}" srcOrd="1" destOrd="0" presId="urn:microsoft.com/office/officeart/2005/8/layout/vList4"/>
    <dgm:cxn modelId="{442FE2FE-F872-4866-9272-E41928949A49}" type="presOf" srcId="{590FBEE1-09D6-450A-999C-CBD245363C3A}" destId="{BBD14A25-EEAA-4E45-BF26-2D255E722A57}" srcOrd="0" destOrd="0" presId="urn:microsoft.com/office/officeart/2005/8/layout/vList4"/>
    <dgm:cxn modelId="{BF05A917-28C8-4780-8521-A456384455E2}" type="presOf" srcId="{4AB77423-1D1A-46AB-8940-95AC575A55F0}" destId="{B488DDD4-2827-4A83-AEAE-BF8E0BD722D2}" srcOrd="1" destOrd="0" presId="urn:microsoft.com/office/officeart/2005/8/layout/vList4"/>
    <dgm:cxn modelId="{3C4F52DE-6BF7-4DF5-92D9-F49BE0B44CBA}" srcId="{5D780AEC-3622-452A-A0D2-EEDF6B9830EC}" destId="{590FBEE1-09D6-450A-999C-CBD245363C3A}" srcOrd="2" destOrd="0" parTransId="{9901A925-613C-48E9-89AC-0671A508A111}" sibTransId="{EA6D8A10-A917-439E-8E4D-2067EB91C004}"/>
    <dgm:cxn modelId="{BD9353A8-2972-4DB9-A109-56361469487C}" srcId="{5D780AEC-3622-452A-A0D2-EEDF6B9830EC}" destId="{4AB77423-1D1A-46AB-8940-95AC575A55F0}" srcOrd="4" destOrd="0" parTransId="{B2E19CB4-4ADF-40AB-B61A-05A31EF35435}" sibTransId="{A610F4FD-6008-4D53-A65F-CC004DD817D7}"/>
    <dgm:cxn modelId="{D5DB1585-0EA1-4C76-9756-E9B405F3D464}" type="presOf" srcId="{4AB77423-1D1A-46AB-8940-95AC575A55F0}" destId="{C78DB8B5-5D5F-4AE1-82B3-60A5F01DB93B}" srcOrd="0" destOrd="0" presId="urn:microsoft.com/office/officeart/2005/8/layout/vList4"/>
    <dgm:cxn modelId="{0E209054-0A14-467F-A5FA-F91B85445381}" type="presOf" srcId="{D406454B-FC8E-4C97-98E8-2A1BD43A10FC}" destId="{1761FE08-7E95-4F77-83B4-50B9F33019E1}" srcOrd="0" destOrd="0" presId="urn:microsoft.com/office/officeart/2005/8/layout/vList4"/>
    <dgm:cxn modelId="{286D6B05-387B-440F-B540-2E5D9EC06238}" type="presOf" srcId="{4BB2B8FD-0A31-41A0-AC9E-8669BBC1BFB9}" destId="{1C1A4971-587C-4CD5-858A-05545F4E29E1}" srcOrd="1" destOrd="0" presId="urn:microsoft.com/office/officeart/2005/8/layout/vList4"/>
    <dgm:cxn modelId="{74F81632-DC5E-48E9-9E3A-D825CF1FF533}" type="presOf" srcId="{D406454B-FC8E-4C97-98E8-2A1BD43A10FC}" destId="{C092731A-FB11-4950-8E17-0BC5EF3FD504}" srcOrd="1" destOrd="0" presId="urn:microsoft.com/office/officeart/2005/8/layout/vList4"/>
    <dgm:cxn modelId="{B73ACF41-AF74-44C9-A550-893E58BA618D}" srcId="{5D780AEC-3622-452A-A0D2-EEDF6B9830EC}" destId="{D406454B-FC8E-4C97-98E8-2A1BD43A10FC}" srcOrd="3" destOrd="0" parTransId="{EDF76FA9-1AE8-4AED-ABF2-E549351EAD5A}" sibTransId="{188B0FC4-E2A9-4824-89CE-9F51D7FA3266}"/>
    <dgm:cxn modelId="{9C08053E-809A-4D20-91E7-C631902155F4}" type="presParOf" srcId="{85865FFB-977D-4326-B3CD-71E40666A17E}" destId="{D7607EC1-5A17-4EA1-ACE5-A21E65DB298F}" srcOrd="0" destOrd="0" presId="urn:microsoft.com/office/officeart/2005/8/layout/vList4"/>
    <dgm:cxn modelId="{DBAA459C-93B7-4AD3-9FDA-D3C0F544AC70}" type="presParOf" srcId="{D7607EC1-5A17-4EA1-ACE5-A21E65DB298F}" destId="{83E21208-BEA9-44C3-B497-D28A4A2931F4}" srcOrd="0" destOrd="0" presId="urn:microsoft.com/office/officeart/2005/8/layout/vList4"/>
    <dgm:cxn modelId="{11372E73-C14A-403B-800E-A459B76C00FD}" type="presParOf" srcId="{D7607EC1-5A17-4EA1-ACE5-A21E65DB298F}" destId="{7D6096C2-9A70-4EFB-A4B1-0AF80540A245}" srcOrd="1" destOrd="0" presId="urn:microsoft.com/office/officeart/2005/8/layout/vList4"/>
    <dgm:cxn modelId="{CF68B658-EF18-4DF6-8DED-3D10E9730A3E}" type="presParOf" srcId="{D7607EC1-5A17-4EA1-ACE5-A21E65DB298F}" destId="{267F3E0D-40FD-495A-AB40-00C4200B3B33}" srcOrd="2" destOrd="0" presId="urn:microsoft.com/office/officeart/2005/8/layout/vList4"/>
    <dgm:cxn modelId="{70558617-B929-4ABD-83CF-9D4810FB9DE7}" type="presParOf" srcId="{85865FFB-977D-4326-B3CD-71E40666A17E}" destId="{C16639DE-9941-4953-B9DA-C85D2D1583FA}" srcOrd="1" destOrd="0" presId="urn:microsoft.com/office/officeart/2005/8/layout/vList4"/>
    <dgm:cxn modelId="{5895DC14-BC87-41EE-B991-7DC667C31D21}" type="presParOf" srcId="{85865FFB-977D-4326-B3CD-71E40666A17E}" destId="{2666549F-7280-4BB1-9C40-A9C303921381}" srcOrd="2" destOrd="0" presId="urn:microsoft.com/office/officeart/2005/8/layout/vList4"/>
    <dgm:cxn modelId="{5863F97F-9D2F-4344-9E4E-AECE382B9853}" type="presParOf" srcId="{2666549F-7280-4BB1-9C40-A9C303921381}" destId="{5F8DEBAF-9F3D-4654-ADA9-FD172CDF2ED9}" srcOrd="0" destOrd="0" presId="urn:microsoft.com/office/officeart/2005/8/layout/vList4"/>
    <dgm:cxn modelId="{BEB03414-0AF3-4695-ADED-C44E253FCEA0}" type="presParOf" srcId="{2666549F-7280-4BB1-9C40-A9C303921381}" destId="{4A88C2FD-0778-433B-9140-CA67E801F88F}" srcOrd="1" destOrd="0" presId="urn:microsoft.com/office/officeart/2005/8/layout/vList4"/>
    <dgm:cxn modelId="{17D45D2F-3853-44E9-A2FA-90CE0A2E922E}" type="presParOf" srcId="{2666549F-7280-4BB1-9C40-A9C303921381}" destId="{1C1A4971-587C-4CD5-858A-05545F4E29E1}" srcOrd="2" destOrd="0" presId="urn:microsoft.com/office/officeart/2005/8/layout/vList4"/>
    <dgm:cxn modelId="{D4C86DFC-2ECB-43C1-8FF5-5860BEB4460F}" type="presParOf" srcId="{85865FFB-977D-4326-B3CD-71E40666A17E}" destId="{27398814-9EBF-4197-A7B6-928F17B80C0C}" srcOrd="3" destOrd="0" presId="urn:microsoft.com/office/officeart/2005/8/layout/vList4"/>
    <dgm:cxn modelId="{001C3C68-D313-4E58-B9C3-C981E6C884C0}" type="presParOf" srcId="{85865FFB-977D-4326-B3CD-71E40666A17E}" destId="{76528032-4D2A-4939-A86C-32BF01FADF6A}" srcOrd="4" destOrd="0" presId="urn:microsoft.com/office/officeart/2005/8/layout/vList4"/>
    <dgm:cxn modelId="{EB5D576C-0ECF-4656-86A3-78A3719840F8}" type="presParOf" srcId="{76528032-4D2A-4939-A86C-32BF01FADF6A}" destId="{BBD14A25-EEAA-4E45-BF26-2D255E722A57}" srcOrd="0" destOrd="0" presId="urn:microsoft.com/office/officeart/2005/8/layout/vList4"/>
    <dgm:cxn modelId="{5C4C0E17-1334-4B07-B52B-BD20A38C2A78}" type="presParOf" srcId="{76528032-4D2A-4939-A86C-32BF01FADF6A}" destId="{33856584-FF90-453A-99D3-7A2268FF8028}" srcOrd="1" destOrd="0" presId="urn:microsoft.com/office/officeart/2005/8/layout/vList4"/>
    <dgm:cxn modelId="{F90E4421-FB4E-42DC-B584-3C78412CE2AF}" type="presParOf" srcId="{76528032-4D2A-4939-A86C-32BF01FADF6A}" destId="{E416A137-0E6C-4589-9512-A54933AA2292}" srcOrd="2" destOrd="0" presId="urn:microsoft.com/office/officeart/2005/8/layout/vList4"/>
    <dgm:cxn modelId="{AA3F0F2A-7996-4322-AF2F-14336381D26E}" type="presParOf" srcId="{85865FFB-977D-4326-B3CD-71E40666A17E}" destId="{D4389B56-B44F-4B7A-9CFF-2E01C3E543FE}" srcOrd="5" destOrd="0" presId="urn:microsoft.com/office/officeart/2005/8/layout/vList4"/>
    <dgm:cxn modelId="{292125CE-8694-4D19-A0EC-EE64E4BD746D}" type="presParOf" srcId="{85865FFB-977D-4326-B3CD-71E40666A17E}" destId="{412A6E71-7802-49E7-8053-D66AFABCB027}" srcOrd="6" destOrd="0" presId="urn:microsoft.com/office/officeart/2005/8/layout/vList4"/>
    <dgm:cxn modelId="{6BE956D8-0B69-4B66-8DF3-3F2BF28C3A04}" type="presParOf" srcId="{412A6E71-7802-49E7-8053-D66AFABCB027}" destId="{1761FE08-7E95-4F77-83B4-50B9F33019E1}" srcOrd="0" destOrd="0" presId="urn:microsoft.com/office/officeart/2005/8/layout/vList4"/>
    <dgm:cxn modelId="{B385F47B-F192-400B-AE78-0325BE8E51BD}" type="presParOf" srcId="{412A6E71-7802-49E7-8053-D66AFABCB027}" destId="{04AE2535-E814-48EF-962B-C1AC357D6B0B}" srcOrd="1" destOrd="0" presId="urn:microsoft.com/office/officeart/2005/8/layout/vList4"/>
    <dgm:cxn modelId="{D7487EAF-21A4-4DAE-8F1F-5323FC38CC4E}" type="presParOf" srcId="{412A6E71-7802-49E7-8053-D66AFABCB027}" destId="{C092731A-FB11-4950-8E17-0BC5EF3FD504}" srcOrd="2" destOrd="0" presId="urn:microsoft.com/office/officeart/2005/8/layout/vList4"/>
    <dgm:cxn modelId="{6007347A-9283-4A69-B1F8-0B42ABF5194F}" type="presParOf" srcId="{85865FFB-977D-4326-B3CD-71E40666A17E}" destId="{C4C30264-4161-463A-BA60-FB08B96BF312}" srcOrd="7" destOrd="0" presId="urn:microsoft.com/office/officeart/2005/8/layout/vList4"/>
    <dgm:cxn modelId="{8A728E73-9CD6-441F-B558-7B24722F2B74}" type="presParOf" srcId="{85865FFB-977D-4326-B3CD-71E40666A17E}" destId="{C8C4350B-92B2-4A4C-A7CF-FBCC4921B6A0}" srcOrd="8" destOrd="0" presId="urn:microsoft.com/office/officeart/2005/8/layout/vList4"/>
    <dgm:cxn modelId="{2AB6D85B-2ECA-44A7-95FD-27620A1C8D80}" type="presParOf" srcId="{C8C4350B-92B2-4A4C-A7CF-FBCC4921B6A0}" destId="{C78DB8B5-5D5F-4AE1-82B3-60A5F01DB93B}" srcOrd="0" destOrd="0" presId="urn:microsoft.com/office/officeart/2005/8/layout/vList4"/>
    <dgm:cxn modelId="{2E8D2CAB-833A-4134-A051-3C6C60FDB3A6}" type="presParOf" srcId="{C8C4350B-92B2-4A4C-A7CF-FBCC4921B6A0}" destId="{7D7B1347-92FC-4DAD-82F6-35E0D5BB723A}" srcOrd="1" destOrd="0" presId="urn:microsoft.com/office/officeart/2005/8/layout/vList4"/>
    <dgm:cxn modelId="{83A29567-DCB1-495E-BF80-71C8036436FF}" type="presParOf" srcId="{C8C4350B-92B2-4A4C-A7CF-FBCC4921B6A0}" destId="{B488DDD4-2827-4A83-AEAE-BF8E0BD722D2}"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39AD6C-99C3-4DE4-8CBC-053CBFA10CA4}"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it-IT"/>
        </a:p>
      </dgm:t>
    </dgm:pt>
    <dgm:pt modelId="{830A1B4F-5001-47DF-B0CE-27DB7BB24550}">
      <dgm:prSet phldrT="[Testo]" custT="1"/>
      <dgm:spPr>
        <a:blipFill rotWithShape="0">
          <a:blip xmlns:r="http://schemas.openxmlformats.org/officeDocument/2006/relationships" r:embed="rId1"/>
          <a:tile tx="0" ty="0" sx="100000" sy="100000" flip="none" algn="tl"/>
        </a:blipFill>
      </dgm:spPr>
      <dgm:t>
        <a:bodyPr/>
        <a:lstStyle/>
        <a:p>
          <a:r>
            <a:rPr lang="it-IT" sz="3600" b="1" dirty="0" smtClean="0">
              <a:solidFill>
                <a:schemeClr val="tx1"/>
              </a:solidFill>
              <a:cs typeface="Calibri" pitchFamily="34" charset="0"/>
            </a:rPr>
            <a:t>2.Le TIC in Europa</a:t>
          </a:r>
          <a:endParaRPr lang="it-IT" sz="2400" b="1" dirty="0">
            <a:solidFill>
              <a:schemeClr val="tx1"/>
            </a:solidFill>
            <a:effectLst>
              <a:outerShdw blurRad="38100" dist="38100" dir="2700000" algn="tl">
                <a:srgbClr val="000000">
                  <a:alpha val="43137"/>
                </a:srgbClr>
              </a:outerShdw>
            </a:effectLst>
          </a:endParaRPr>
        </a:p>
      </dgm:t>
    </dgm:pt>
    <dgm:pt modelId="{B7A1E802-660F-4D57-A361-7C2307B1DD56}" type="parTrans" cxnId="{9EA6CE5B-D3A1-497D-A8B4-9EEA4B9C616C}">
      <dgm:prSet/>
      <dgm:spPr/>
      <dgm:t>
        <a:bodyPr/>
        <a:lstStyle/>
        <a:p>
          <a:endParaRPr lang="it-IT" sz="1400" b="1">
            <a:effectLst>
              <a:outerShdw blurRad="38100" dist="38100" dir="2700000" algn="tl">
                <a:srgbClr val="000000">
                  <a:alpha val="43137"/>
                </a:srgbClr>
              </a:outerShdw>
            </a:effectLst>
          </a:endParaRPr>
        </a:p>
      </dgm:t>
    </dgm:pt>
    <dgm:pt modelId="{E574AE97-45AC-463A-B589-A7670FC5D05A}" type="sibTrans" cxnId="{9EA6CE5B-D3A1-497D-A8B4-9EEA4B9C616C}">
      <dgm:prSet/>
      <dgm:spPr/>
      <dgm:t>
        <a:bodyPr/>
        <a:lstStyle/>
        <a:p>
          <a:endParaRPr lang="it-IT" sz="1400" b="1">
            <a:effectLst>
              <a:outerShdw blurRad="38100" dist="38100" dir="2700000" algn="tl">
                <a:srgbClr val="000000">
                  <a:alpha val="43137"/>
                </a:srgbClr>
              </a:outerShdw>
            </a:effectLst>
          </a:endParaRPr>
        </a:p>
      </dgm:t>
    </dgm:pt>
    <dgm:pt modelId="{D5CA6FF2-37E2-44CC-9E18-0F67328ADABC}">
      <dgm:prSet phldrT="[Testo]" custT="1"/>
      <dgm:spPr>
        <a:blipFill rotWithShape="0">
          <a:blip xmlns:r="http://schemas.openxmlformats.org/officeDocument/2006/relationships" r:embed="rId2"/>
          <a:tile tx="0" ty="0" sx="100000" sy="100000" flip="none" algn="tl"/>
        </a:blipFill>
      </dgm:spPr>
      <dgm:t>
        <a:bodyPr/>
        <a:lstStyle/>
        <a:p>
          <a:r>
            <a:rPr lang="it-IT" sz="2000" b="1" cap="none" spc="0" dirty="0" smtClean="0">
              <a:ln w="18415" cmpd="sng">
                <a:solidFill>
                  <a:srgbClr val="FFFFFF"/>
                </a:solidFill>
                <a:prstDash val="solid"/>
              </a:ln>
              <a:solidFill>
                <a:schemeClr val="bg1"/>
              </a:solidFill>
              <a:effectLst>
                <a:outerShdw blurRad="38100" dist="38100" dir="2700000" algn="tl" rotWithShape="0">
                  <a:srgbClr val="000000">
                    <a:alpha val="43137"/>
                  </a:srgbClr>
                </a:outerShdw>
              </a:effectLst>
              <a:ea typeface="Times New Roman" pitchFamily="18" charset="0"/>
              <a:cs typeface="Calibri" pitchFamily="34" charset="0"/>
            </a:rPr>
            <a:t>1. </a:t>
          </a:r>
          <a:r>
            <a:rPr lang="it-IT" sz="2000" b="1" dirty="0" smtClean="0">
              <a:solidFill>
                <a:schemeClr val="bg1"/>
              </a:solidFill>
              <a:ea typeface="Times New Roman" pitchFamily="18" charset="0"/>
              <a:cs typeface="Calibri" pitchFamily="34" charset="0"/>
            </a:rPr>
            <a:t>Regno Unito</a:t>
          </a:r>
          <a:endParaRPr lang="it-IT" sz="2000" b="1" cap="none" spc="0" dirty="0">
            <a:ln w="18415" cmpd="sng">
              <a:solidFill>
                <a:srgbClr val="FFFFFF"/>
              </a:solidFill>
              <a:prstDash val="solid"/>
            </a:ln>
            <a:solidFill>
              <a:schemeClr val="bg1"/>
            </a:solidFill>
            <a:effectLst>
              <a:outerShdw blurRad="38100" dist="38100" dir="2700000" algn="tl" rotWithShape="0">
                <a:srgbClr val="000000">
                  <a:alpha val="43137"/>
                </a:srgbClr>
              </a:outerShdw>
            </a:effectLst>
          </a:endParaRPr>
        </a:p>
      </dgm:t>
    </dgm:pt>
    <dgm:pt modelId="{04E94F87-7D19-4357-9970-1C1A8844F1D1}" type="parTrans" cxnId="{B5DD6921-8638-4120-B089-A3EC37D40345}">
      <dgm:prSet/>
      <dgm:spPr/>
      <dgm:t>
        <a:bodyPr/>
        <a:lstStyle/>
        <a:p>
          <a:endParaRPr lang="it-IT" sz="1400" b="1">
            <a:effectLst>
              <a:outerShdw blurRad="38100" dist="38100" dir="2700000" algn="tl">
                <a:srgbClr val="000000">
                  <a:alpha val="43137"/>
                </a:srgbClr>
              </a:outerShdw>
            </a:effectLst>
          </a:endParaRPr>
        </a:p>
      </dgm:t>
    </dgm:pt>
    <dgm:pt modelId="{14A7A5CA-939B-41D7-B33C-AB1FE4C00B63}" type="sibTrans" cxnId="{B5DD6921-8638-4120-B089-A3EC37D40345}">
      <dgm:prSet/>
      <dgm:spPr/>
      <dgm:t>
        <a:bodyPr/>
        <a:lstStyle/>
        <a:p>
          <a:endParaRPr lang="it-IT" sz="1400" b="1">
            <a:effectLst>
              <a:outerShdw blurRad="38100" dist="38100" dir="2700000" algn="tl">
                <a:srgbClr val="000000">
                  <a:alpha val="43137"/>
                </a:srgbClr>
              </a:outerShdw>
            </a:effectLst>
          </a:endParaRPr>
        </a:p>
      </dgm:t>
    </dgm:pt>
    <dgm:pt modelId="{B25361F4-DDB7-46D6-880D-2CAE6D7C65FB}">
      <dgm:prSet phldrT="[Testo]" custT="1"/>
      <dgm:spPr>
        <a:blipFill rotWithShape="0">
          <a:blip xmlns:r="http://schemas.openxmlformats.org/officeDocument/2006/relationships" r:embed="rId3"/>
          <a:tile tx="0" ty="0" sx="100000" sy="100000" flip="none" algn="tl"/>
        </a:blipFill>
      </dgm:spPr>
      <dgm:t>
        <a:bodyPr/>
        <a:lstStyle/>
        <a:p>
          <a:r>
            <a:rPr lang="it-IT" sz="2000" b="1" dirty="0" smtClean="0">
              <a:solidFill>
                <a:schemeClr val="bg1"/>
              </a:solidFill>
              <a:cs typeface="Times New Roman" pitchFamily="18" charset="0"/>
            </a:rPr>
            <a:t>2. Francia, Spagna e Italia</a:t>
          </a:r>
          <a:endParaRPr lang="it-IT" sz="2000" b="1" cap="none" spc="0" dirty="0">
            <a:ln w="18415" cmpd="sng">
              <a:solidFill>
                <a:srgbClr val="FFFFFF"/>
              </a:solidFill>
              <a:prstDash val="solid"/>
            </a:ln>
            <a:solidFill>
              <a:schemeClr val="bg1"/>
            </a:solidFill>
            <a:effectLst>
              <a:outerShdw blurRad="38100" dist="38100" dir="2700000" algn="tl" rotWithShape="0">
                <a:srgbClr val="000000">
                  <a:alpha val="43137"/>
                </a:srgbClr>
              </a:outerShdw>
            </a:effectLst>
          </a:endParaRPr>
        </a:p>
      </dgm:t>
    </dgm:pt>
    <dgm:pt modelId="{9EFB4185-4F2A-40D4-8E37-C370EF654542}" type="parTrans" cxnId="{ABBE82F9-F541-49A5-9427-257CDCCC5270}">
      <dgm:prSet/>
      <dgm:spPr/>
      <dgm:t>
        <a:bodyPr/>
        <a:lstStyle/>
        <a:p>
          <a:endParaRPr lang="it-IT" sz="1400" b="1">
            <a:effectLst>
              <a:outerShdw blurRad="38100" dist="38100" dir="2700000" algn="tl">
                <a:srgbClr val="000000">
                  <a:alpha val="43137"/>
                </a:srgbClr>
              </a:outerShdw>
            </a:effectLst>
          </a:endParaRPr>
        </a:p>
      </dgm:t>
    </dgm:pt>
    <dgm:pt modelId="{41CDAEFE-821A-4636-AA04-5285624DFF88}" type="sibTrans" cxnId="{ABBE82F9-F541-49A5-9427-257CDCCC5270}">
      <dgm:prSet/>
      <dgm:spPr/>
      <dgm:t>
        <a:bodyPr/>
        <a:lstStyle/>
        <a:p>
          <a:endParaRPr lang="it-IT" sz="1400" b="1">
            <a:effectLst>
              <a:outerShdw blurRad="38100" dist="38100" dir="2700000" algn="tl">
                <a:srgbClr val="000000">
                  <a:alpha val="43137"/>
                </a:srgbClr>
              </a:outerShdw>
            </a:effectLst>
          </a:endParaRPr>
        </a:p>
      </dgm:t>
    </dgm:pt>
    <dgm:pt modelId="{EF95CB40-ECB8-4B0F-870F-C78421D760B4}">
      <dgm:prSet phldrT="[Testo]" custT="1"/>
      <dgm:spPr/>
      <dgm:t>
        <a:bodyPr/>
        <a:lstStyle/>
        <a:p>
          <a:endParaRPr lang="it-IT" sz="2000" b="1" cap="none" spc="0" dirty="0">
            <a:ln w="18415" cmpd="sng">
              <a:solidFill>
                <a:srgbClr val="FFFFFF"/>
              </a:solidFill>
              <a:prstDash val="solid"/>
            </a:ln>
            <a:solidFill>
              <a:schemeClr val="bg1"/>
            </a:solidFill>
            <a:effectLst>
              <a:outerShdw blurRad="38100" dist="38100" dir="2700000" algn="tl" rotWithShape="0">
                <a:srgbClr val="000000">
                  <a:alpha val="43137"/>
                </a:srgbClr>
              </a:outerShdw>
            </a:effectLst>
          </a:endParaRPr>
        </a:p>
      </dgm:t>
    </dgm:pt>
    <dgm:pt modelId="{AC28C052-A876-42C2-B508-2FFAE4FCB4A0}" type="parTrans" cxnId="{3878BE1D-320A-44FE-B2B5-BF810AD90E9F}">
      <dgm:prSet/>
      <dgm:spPr/>
      <dgm:t>
        <a:bodyPr/>
        <a:lstStyle/>
        <a:p>
          <a:endParaRPr lang="it-IT"/>
        </a:p>
      </dgm:t>
    </dgm:pt>
    <dgm:pt modelId="{298AD5F5-77A8-4680-B806-1975E0C8C7C2}" type="sibTrans" cxnId="{3878BE1D-320A-44FE-B2B5-BF810AD90E9F}">
      <dgm:prSet/>
      <dgm:spPr/>
      <dgm:t>
        <a:bodyPr/>
        <a:lstStyle/>
        <a:p>
          <a:endParaRPr lang="it-IT"/>
        </a:p>
      </dgm:t>
    </dgm:pt>
    <dgm:pt modelId="{F68AFE61-7964-4F28-8C38-5E88919EFB25}">
      <dgm:prSet phldrT="[Testo]" custT="1"/>
      <dgm:spPr>
        <a:blipFill rotWithShape="0">
          <a:blip xmlns:r="http://schemas.openxmlformats.org/officeDocument/2006/relationships" r:embed="rId3"/>
          <a:tile tx="0" ty="0" sx="100000" sy="100000" flip="none" algn="tl"/>
        </a:blipFill>
      </dgm:spPr>
      <dgm:t>
        <a:bodyPr/>
        <a:lstStyle/>
        <a:p>
          <a:r>
            <a:rPr lang="it-IT" sz="2000" b="1" cap="none" spc="0" dirty="0" smtClean="0">
              <a:ln w="18415" cmpd="sng">
                <a:solidFill>
                  <a:srgbClr val="FFFFFF"/>
                </a:solidFill>
                <a:prstDash val="solid"/>
              </a:ln>
              <a:solidFill>
                <a:schemeClr val="bg1"/>
              </a:solidFill>
              <a:effectLst>
                <a:outerShdw blurRad="38100" dist="38100" dir="2700000" algn="tl" rotWithShape="0">
                  <a:srgbClr val="000000">
                    <a:alpha val="43137"/>
                  </a:srgbClr>
                </a:outerShdw>
              </a:effectLst>
            </a:rPr>
            <a:t>3. Gli altri paesi europei</a:t>
          </a:r>
          <a:endParaRPr lang="it-IT" sz="2000" b="1" cap="none" spc="0" dirty="0">
            <a:ln w="18415" cmpd="sng">
              <a:solidFill>
                <a:srgbClr val="FFFFFF"/>
              </a:solidFill>
              <a:prstDash val="solid"/>
            </a:ln>
            <a:solidFill>
              <a:schemeClr val="bg1"/>
            </a:solidFill>
            <a:effectLst>
              <a:outerShdw blurRad="38100" dist="38100" dir="2700000" algn="tl" rotWithShape="0">
                <a:srgbClr val="000000">
                  <a:alpha val="43137"/>
                </a:srgbClr>
              </a:outerShdw>
            </a:effectLst>
          </a:endParaRPr>
        </a:p>
      </dgm:t>
    </dgm:pt>
    <dgm:pt modelId="{BA6BE532-B677-4C9E-A2A7-A082C3E1AFA3}" type="parTrans" cxnId="{3752F914-CCEF-405E-9C38-6AF23C1D96C4}">
      <dgm:prSet/>
      <dgm:spPr/>
      <dgm:t>
        <a:bodyPr/>
        <a:lstStyle/>
        <a:p>
          <a:endParaRPr lang="it-IT"/>
        </a:p>
      </dgm:t>
    </dgm:pt>
    <dgm:pt modelId="{5B4310B5-78C0-4378-8654-71C26F9935B0}" type="sibTrans" cxnId="{3752F914-CCEF-405E-9C38-6AF23C1D96C4}">
      <dgm:prSet/>
      <dgm:spPr/>
      <dgm:t>
        <a:bodyPr/>
        <a:lstStyle/>
        <a:p>
          <a:endParaRPr lang="it-IT"/>
        </a:p>
      </dgm:t>
    </dgm:pt>
    <dgm:pt modelId="{E9D9AE04-C5F9-4224-9423-DC412D182FC4}" type="pres">
      <dgm:prSet presAssocID="{BA39AD6C-99C3-4DE4-8CBC-053CBFA10CA4}" presName="composite" presStyleCnt="0">
        <dgm:presLayoutVars>
          <dgm:chMax val="1"/>
          <dgm:dir/>
          <dgm:resizeHandles val="exact"/>
        </dgm:presLayoutVars>
      </dgm:prSet>
      <dgm:spPr/>
      <dgm:t>
        <a:bodyPr/>
        <a:lstStyle/>
        <a:p>
          <a:endParaRPr lang="it-IT"/>
        </a:p>
      </dgm:t>
    </dgm:pt>
    <dgm:pt modelId="{A394767F-8006-4F20-B985-7FF24AF3E203}" type="pres">
      <dgm:prSet presAssocID="{BA39AD6C-99C3-4DE4-8CBC-053CBFA10CA4}" presName="radial" presStyleCnt="0">
        <dgm:presLayoutVars>
          <dgm:animLvl val="ctr"/>
        </dgm:presLayoutVars>
      </dgm:prSet>
      <dgm:spPr/>
    </dgm:pt>
    <dgm:pt modelId="{7A5C71E5-3E93-4694-82D5-0F76B5293CFA}" type="pres">
      <dgm:prSet presAssocID="{830A1B4F-5001-47DF-B0CE-27DB7BB24550}" presName="centerShape" presStyleLbl="vennNode1" presStyleIdx="0" presStyleCnt="4"/>
      <dgm:spPr/>
      <dgm:t>
        <a:bodyPr/>
        <a:lstStyle/>
        <a:p>
          <a:endParaRPr lang="it-IT"/>
        </a:p>
      </dgm:t>
    </dgm:pt>
    <dgm:pt modelId="{5D812517-6267-491C-B6BD-EFEC7DEFD620}" type="pres">
      <dgm:prSet presAssocID="{D5CA6FF2-37E2-44CC-9E18-0F67328ADABC}" presName="node" presStyleLbl="vennNode1" presStyleIdx="1" presStyleCnt="4">
        <dgm:presLayoutVars>
          <dgm:bulletEnabled val="1"/>
        </dgm:presLayoutVars>
      </dgm:prSet>
      <dgm:spPr/>
      <dgm:t>
        <a:bodyPr/>
        <a:lstStyle/>
        <a:p>
          <a:endParaRPr lang="it-IT"/>
        </a:p>
      </dgm:t>
    </dgm:pt>
    <dgm:pt modelId="{A90A3890-6BDB-44AD-BFC9-FE2FFF7605A7}" type="pres">
      <dgm:prSet presAssocID="{B25361F4-DDB7-46D6-880D-2CAE6D7C65FB}" presName="node" presStyleLbl="vennNode1" presStyleIdx="2" presStyleCnt="4">
        <dgm:presLayoutVars>
          <dgm:bulletEnabled val="1"/>
        </dgm:presLayoutVars>
      </dgm:prSet>
      <dgm:spPr/>
      <dgm:t>
        <a:bodyPr/>
        <a:lstStyle/>
        <a:p>
          <a:endParaRPr lang="it-IT"/>
        </a:p>
      </dgm:t>
    </dgm:pt>
    <dgm:pt modelId="{34CA95A9-16AB-47E4-9495-AB773C9B2BB6}" type="pres">
      <dgm:prSet presAssocID="{F68AFE61-7964-4F28-8C38-5E88919EFB25}" presName="node" presStyleLbl="vennNode1" presStyleIdx="3" presStyleCnt="4">
        <dgm:presLayoutVars>
          <dgm:bulletEnabled val="1"/>
        </dgm:presLayoutVars>
      </dgm:prSet>
      <dgm:spPr/>
      <dgm:t>
        <a:bodyPr/>
        <a:lstStyle/>
        <a:p>
          <a:endParaRPr lang="it-IT"/>
        </a:p>
      </dgm:t>
    </dgm:pt>
  </dgm:ptLst>
  <dgm:cxnLst>
    <dgm:cxn modelId="{3752F914-CCEF-405E-9C38-6AF23C1D96C4}" srcId="{830A1B4F-5001-47DF-B0CE-27DB7BB24550}" destId="{F68AFE61-7964-4F28-8C38-5E88919EFB25}" srcOrd="2" destOrd="0" parTransId="{BA6BE532-B677-4C9E-A2A7-A082C3E1AFA3}" sibTransId="{5B4310B5-78C0-4378-8654-71C26F9935B0}"/>
    <dgm:cxn modelId="{D1D751CF-6C83-442B-A8F8-0E2D6398CB70}" type="presOf" srcId="{830A1B4F-5001-47DF-B0CE-27DB7BB24550}" destId="{7A5C71E5-3E93-4694-82D5-0F76B5293CFA}" srcOrd="0" destOrd="0" presId="urn:microsoft.com/office/officeart/2005/8/layout/radial3"/>
    <dgm:cxn modelId="{B8523D45-34E3-4D5C-99D9-EC78DBBF208A}" type="presOf" srcId="{B25361F4-DDB7-46D6-880D-2CAE6D7C65FB}" destId="{A90A3890-6BDB-44AD-BFC9-FE2FFF7605A7}" srcOrd="0" destOrd="0" presId="urn:microsoft.com/office/officeart/2005/8/layout/radial3"/>
    <dgm:cxn modelId="{B5DD6921-8638-4120-B089-A3EC37D40345}" srcId="{830A1B4F-5001-47DF-B0CE-27DB7BB24550}" destId="{D5CA6FF2-37E2-44CC-9E18-0F67328ADABC}" srcOrd="0" destOrd="0" parTransId="{04E94F87-7D19-4357-9970-1C1A8844F1D1}" sibTransId="{14A7A5CA-939B-41D7-B33C-AB1FE4C00B63}"/>
    <dgm:cxn modelId="{9EA6CE5B-D3A1-497D-A8B4-9EEA4B9C616C}" srcId="{BA39AD6C-99C3-4DE4-8CBC-053CBFA10CA4}" destId="{830A1B4F-5001-47DF-B0CE-27DB7BB24550}" srcOrd="0" destOrd="0" parTransId="{B7A1E802-660F-4D57-A361-7C2307B1DD56}" sibTransId="{E574AE97-45AC-463A-B589-A7670FC5D05A}"/>
    <dgm:cxn modelId="{5DCC6C96-6B73-45CB-A602-A388FB067C59}" type="presOf" srcId="{D5CA6FF2-37E2-44CC-9E18-0F67328ADABC}" destId="{5D812517-6267-491C-B6BD-EFEC7DEFD620}" srcOrd="0" destOrd="0" presId="urn:microsoft.com/office/officeart/2005/8/layout/radial3"/>
    <dgm:cxn modelId="{D65FBF64-2C50-46C4-9822-680B8B2DA2DD}" type="presOf" srcId="{F68AFE61-7964-4F28-8C38-5E88919EFB25}" destId="{34CA95A9-16AB-47E4-9495-AB773C9B2BB6}" srcOrd="0" destOrd="0" presId="urn:microsoft.com/office/officeart/2005/8/layout/radial3"/>
    <dgm:cxn modelId="{3878BE1D-320A-44FE-B2B5-BF810AD90E9F}" srcId="{BA39AD6C-99C3-4DE4-8CBC-053CBFA10CA4}" destId="{EF95CB40-ECB8-4B0F-870F-C78421D760B4}" srcOrd="1" destOrd="0" parTransId="{AC28C052-A876-42C2-B508-2FFAE4FCB4A0}" sibTransId="{298AD5F5-77A8-4680-B806-1975E0C8C7C2}"/>
    <dgm:cxn modelId="{8F06A882-5D66-4F6C-B318-0086685132CD}" type="presOf" srcId="{BA39AD6C-99C3-4DE4-8CBC-053CBFA10CA4}" destId="{E9D9AE04-C5F9-4224-9423-DC412D182FC4}" srcOrd="0" destOrd="0" presId="urn:microsoft.com/office/officeart/2005/8/layout/radial3"/>
    <dgm:cxn modelId="{ABBE82F9-F541-49A5-9427-257CDCCC5270}" srcId="{830A1B4F-5001-47DF-B0CE-27DB7BB24550}" destId="{B25361F4-DDB7-46D6-880D-2CAE6D7C65FB}" srcOrd="1" destOrd="0" parTransId="{9EFB4185-4F2A-40D4-8E37-C370EF654542}" sibTransId="{41CDAEFE-821A-4636-AA04-5285624DFF88}"/>
    <dgm:cxn modelId="{D69F9F76-3A1C-4342-B7F9-469E355DBA74}" type="presParOf" srcId="{E9D9AE04-C5F9-4224-9423-DC412D182FC4}" destId="{A394767F-8006-4F20-B985-7FF24AF3E203}" srcOrd="0" destOrd="0" presId="urn:microsoft.com/office/officeart/2005/8/layout/radial3"/>
    <dgm:cxn modelId="{6678C09C-480B-4466-A057-4E1C26B82E5B}" type="presParOf" srcId="{A394767F-8006-4F20-B985-7FF24AF3E203}" destId="{7A5C71E5-3E93-4694-82D5-0F76B5293CFA}" srcOrd="0" destOrd="0" presId="urn:microsoft.com/office/officeart/2005/8/layout/radial3"/>
    <dgm:cxn modelId="{7613C07D-54BB-43FB-98EB-0EC7A400E1D4}" type="presParOf" srcId="{A394767F-8006-4F20-B985-7FF24AF3E203}" destId="{5D812517-6267-491C-B6BD-EFEC7DEFD620}" srcOrd="1" destOrd="0" presId="urn:microsoft.com/office/officeart/2005/8/layout/radial3"/>
    <dgm:cxn modelId="{73CACC25-55B0-44FF-9037-CD8E06BCB164}" type="presParOf" srcId="{A394767F-8006-4F20-B985-7FF24AF3E203}" destId="{A90A3890-6BDB-44AD-BFC9-FE2FFF7605A7}" srcOrd="2" destOrd="0" presId="urn:microsoft.com/office/officeart/2005/8/layout/radial3"/>
    <dgm:cxn modelId="{7B6D3BCE-0B90-4C7F-B55F-33AA751114EC}" type="presParOf" srcId="{A394767F-8006-4F20-B985-7FF24AF3E203}" destId="{34CA95A9-16AB-47E4-9495-AB773C9B2BB6}" srcOrd="3" destOrd="0" presId="urn:microsoft.com/office/officeart/2005/8/layout/radial3"/>
  </dgm:cxnLst>
  <dgm:bg>
    <a:blipFill>
      <a:blip xmlns:r="http://schemas.openxmlformats.org/officeDocument/2006/relationships" r:embed="rId4"/>
      <a:stretch>
        <a:fillRect/>
      </a:stretch>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D6CA86-0318-4E32-8960-5921144FB301}"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it-IT"/>
        </a:p>
      </dgm:t>
    </dgm:pt>
    <dgm:pt modelId="{FE2C9CD1-B845-4A24-B961-D900FA16F472}">
      <dgm:prSet phldrT="[Testo]" custT="1"/>
      <dgm:spPr/>
      <dgm:t>
        <a:bodyPr/>
        <a:lstStyle/>
        <a:p>
          <a:r>
            <a:rPr lang="it-IT" sz="1600" dirty="0" smtClean="0">
              <a:solidFill>
                <a:schemeClr val="bg1"/>
              </a:solidFill>
              <a:latin typeface="+mn-lt"/>
              <a:ea typeface="Times New Roman" pitchFamily="18" charset="0"/>
              <a:cs typeface="Calibri" pitchFamily="34" charset="0"/>
            </a:rPr>
            <a:t>Il </a:t>
          </a:r>
          <a:r>
            <a:rPr lang="it-IT" sz="1600" b="1" dirty="0" smtClean="0">
              <a:solidFill>
                <a:schemeClr val="bg1"/>
              </a:solidFill>
              <a:latin typeface="+mn-lt"/>
              <a:ea typeface="Times New Roman" pitchFamily="18" charset="0"/>
              <a:cs typeface="Calibri" pitchFamily="34" charset="0"/>
            </a:rPr>
            <a:t>Regno Unito</a:t>
          </a:r>
          <a:r>
            <a:rPr lang="it-IT" sz="1600" dirty="0" smtClean="0">
              <a:solidFill>
                <a:schemeClr val="bg1"/>
              </a:solidFill>
              <a:latin typeface="+mn-lt"/>
              <a:ea typeface="Times New Roman" pitchFamily="18" charset="0"/>
              <a:cs typeface="Calibri" pitchFamily="34" charset="0"/>
            </a:rPr>
            <a:t> è il più esteso e maturo tra i mercati europei: dopo un picco di vendite registrato tra il 2003 e il 2004, circa il 60% delle aule scolastiche è dotato di Lavagne Interattive Multimediali. Nel </a:t>
          </a:r>
          <a:r>
            <a:rPr lang="it-IT" sz="1600" b="1" dirty="0" smtClean="0">
              <a:solidFill>
                <a:schemeClr val="bg1"/>
              </a:solidFill>
              <a:latin typeface="+mn-lt"/>
              <a:ea typeface="Times New Roman" pitchFamily="18" charset="0"/>
              <a:cs typeface="Calibri" pitchFamily="34" charset="0"/>
            </a:rPr>
            <a:t>Regno Unito</a:t>
          </a:r>
          <a:r>
            <a:rPr lang="it-IT" sz="1600" dirty="0" smtClean="0">
              <a:solidFill>
                <a:schemeClr val="bg1"/>
              </a:solidFill>
              <a:latin typeface="+mn-lt"/>
              <a:ea typeface="Times New Roman" pitchFamily="18" charset="0"/>
              <a:cs typeface="Calibri" pitchFamily="34" charset="0"/>
            </a:rPr>
            <a:t>, l'introduzione delle LIM è il risultato di un circolo virtuoso che si è innescato tra la fine degli anni '90 e il 2000 e che è stato finalizzato ad una progressiva innovazione delle infrastrutture tecnologiche delle scuole. In questo quadro si inseriscono anche alcuni piani di investimento che sono stati intrapresi tra il 2003 e il 2004 dal Dipartimento dell'Educazione, e che hanno previsto lo stanziamento di circa 50 milioni di sterline per l'acquisto di lavagne digitali.</a:t>
          </a:r>
          <a:endParaRPr lang="it-IT" sz="1600" dirty="0">
            <a:solidFill>
              <a:schemeClr val="bg1"/>
            </a:solidFill>
            <a:latin typeface="+mn-lt"/>
          </a:endParaRPr>
        </a:p>
      </dgm:t>
    </dgm:pt>
    <dgm:pt modelId="{27865C3A-C79F-49CD-AC89-02E79946DADC}" type="parTrans" cxnId="{695509DE-1F14-43F7-ADF2-59B13E026664}">
      <dgm:prSet/>
      <dgm:spPr/>
      <dgm:t>
        <a:bodyPr/>
        <a:lstStyle/>
        <a:p>
          <a:endParaRPr lang="it-IT" sz="1600"/>
        </a:p>
      </dgm:t>
    </dgm:pt>
    <dgm:pt modelId="{CE3D26ED-0F0E-4006-8175-5FDD0DB3094F}" type="sibTrans" cxnId="{695509DE-1F14-43F7-ADF2-59B13E026664}">
      <dgm:prSet/>
      <dgm:spPr/>
      <dgm:t>
        <a:bodyPr/>
        <a:lstStyle/>
        <a:p>
          <a:endParaRPr lang="it-IT" sz="1600"/>
        </a:p>
      </dgm:t>
    </dgm:pt>
    <dgm:pt modelId="{7BE07BC5-B056-42C8-A0E6-C644CA71725F}">
      <dgm:prSet phldrT="[Testo]" custT="1"/>
      <dgm:spPr/>
      <dgm:t>
        <a:bodyPr/>
        <a:lstStyle/>
        <a:p>
          <a:r>
            <a:rPr lang="it-IT" sz="1600" dirty="0" smtClean="0">
              <a:solidFill>
                <a:schemeClr val="bg1"/>
              </a:solidFill>
              <a:cs typeface="Times New Roman" pitchFamily="18" charset="0"/>
            </a:rPr>
            <a:t>Per quanto riguarda il resto d'Europa, molti paesi, tra cui </a:t>
          </a:r>
          <a:r>
            <a:rPr lang="it-IT" sz="1600" b="1" dirty="0" smtClean="0">
              <a:solidFill>
                <a:schemeClr val="bg1"/>
              </a:solidFill>
              <a:cs typeface="Times New Roman" pitchFamily="18" charset="0"/>
            </a:rPr>
            <a:t>Francia, Spagna e Italia,</a:t>
          </a:r>
          <a:r>
            <a:rPr lang="it-IT" sz="1600" dirty="0" smtClean="0">
              <a:solidFill>
                <a:schemeClr val="bg1"/>
              </a:solidFill>
              <a:cs typeface="Times New Roman" pitchFamily="18" charset="0"/>
            </a:rPr>
            <a:t> sono in una fase di avvio della diffusione.</a:t>
          </a:r>
          <a:endParaRPr lang="it-IT" sz="1600" dirty="0">
            <a:solidFill>
              <a:schemeClr val="bg1"/>
            </a:solidFill>
          </a:endParaRPr>
        </a:p>
      </dgm:t>
    </dgm:pt>
    <dgm:pt modelId="{4EAE1114-CE77-4EA3-A6CA-E7825852E61D}" type="parTrans" cxnId="{4EBD76AA-E580-46EB-8318-C186422AA733}">
      <dgm:prSet/>
      <dgm:spPr/>
      <dgm:t>
        <a:bodyPr/>
        <a:lstStyle/>
        <a:p>
          <a:endParaRPr lang="it-IT" sz="1600"/>
        </a:p>
      </dgm:t>
    </dgm:pt>
    <dgm:pt modelId="{31DA3931-3F6A-475E-B74D-3C602F820F5E}" type="sibTrans" cxnId="{4EBD76AA-E580-46EB-8318-C186422AA733}">
      <dgm:prSet/>
      <dgm:spPr/>
      <dgm:t>
        <a:bodyPr/>
        <a:lstStyle/>
        <a:p>
          <a:endParaRPr lang="it-IT" sz="1600"/>
        </a:p>
      </dgm:t>
    </dgm:pt>
    <dgm:pt modelId="{C016758E-CD32-4A2B-9B96-6478CB3B907A}">
      <dgm:prSet phldrT="[Testo]" custT="1"/>
      <dgm:spPr/>
      <dgm:t>
        <a:bodyPr/>
        <a:lstStyle/>
        <a:p>
          <a:r>
            <a:rPr lang="it-IT" sz="1600" i="1" dirty="0" smtClean="0">
              <a:solidFill>
                <a:schemeClr val="bg1"/>
              </a:solidFill>
              <a:ea typeface="Times New Roman" pitchFamily="18" charset="0"/>
              <a:cs typeface="Calibri" pitchFamily="34" charset="0"/>
            </a:rPr>
            <a:t>La lavagna digitale in ambito educativo: la diffusione e i progetti in Italia e nel mondo.</a:t>
          </a:r>
          <a:endParaRPr lang="it-IT" sz="1600" dirty="0" smtClean="0">
            <a:solidFill>
              <a:schemeClr val="bg1"/>
            </a:solidFill>
            <a:ea typeface="Times New Roman" pitchFamily="18" charset="0"/>
            <a:cs typeface="Calibri" pitchFamily="34" charset="0"/>
          </a:endParaRPr>
        </a:p>
        <a:p>
          <a:r>
            <a:rPr lang="it-IT" sz="1600" dirty="0" smtClean="0">
              <a:solidFill>
                <a:schemeClr val="bg1"/>
              </a:solidFill>
              <a:ea typeface="Times New Roman" pitchFamily="18" charset="0"/>
              <a:cs typeface="Calibri" pitchFamily="34" charset="0"/>
            </a:rPr>
            <a:t>La Lavagna Interattiva Multimediale (LIM) fa la sua comparsa a scuola alla fine degli anni '90. </a:t>
          </a:r>
          <a:endParaRPr lang="it-IT" sz="1600" dirty="0" smtClean="0">
            <a:solidFill>
              <a:schemeClr val="bg1"/>
            </a:solidFill>
          </a:endParaRPr>
        </a:p>
        <a:p>
          <a:r>
            <a:rPr lang="it-IT" sz="1600" dirty="0" smtClean="0">
              <a:solidFill>
                <a:schemeClr val="bg1"/>
              </a:solidFill>
              <a:cs typeface="Times New Roman" pitchFamily="18" charset="0"/>
            </a:rPr>
            <a:t>In un breve arco di tempo, la diffusione di questa tecnologia è incrementata progressivamente: il numero di lavagne digitali installate nelle classi è salito da poco più di 40.000 unità a oltre un milione di lavagne. Sulla base delle tendenze in atto, sono state elaborate previsioni sugli andamenti futuri. È stato stimato che, nei prossimi 4 anni, si potrà registrare un incremento del 340% , arrivando così a 5.300.000 lavagne installate nel 2011: in proporzione, una 1 LIM ogni 7 </a:t>
          </a:r>
          <a:r>
            <a:rPr lang="it-IT" sz="1600" dirty="0" err="1" smtClean="0">
              <a:solidFill>
                <a:schemeClr val="bg1"/>
              </a:solidFill>
              <a:cs typeface="Times New Roman" pitchFamily="18" charset="0"/>
            </a:rPr>
            <a:t>classi.</a:t>
          </a:r>
          <a:r>
            <a:rPr lang="it-IT" sz="1600" dirty="0" err="1" smtClean="0">
              <a:solidFill>
                <a:schemeClr val="bg1"/>
              </a:solidFill>
            </a:rPr>
            <a:t>Quasi</a:t>
          </a:r>
          <a:r>
            <a:rPr lang="it-IT" sz="1600" dirty="0" smtClean="0">
              <a:solidFill>
                <a:schemeClr val="bg1"/>
              </a:solidFill>
            </a:rPr>
            <a:t> tutti i Pesi Europei stanno sperimentando l’utilizzo della LIM</a:t>
          </a:r>
          <a:endParaRPr lang="it-IT" sz="1600" dirty="0">
            <a:solidFill>
              <a:schemeClr val="bg1"/>
            </a:solidFill>
          </a:endParaRPr>
        </a:p>
      </dgm:t>
    </dgm:pt>
    <dgm:pt modelId="{6072FAF5-D7C0-475E-98D5-85EF3B7ADEF7}" type="parTrans" cxnId="{2FD1B7AD-9D43-4CD3-8772-7DCA683A243F}">
      <dgm:prSet/>
      <dgm:spPr/>
      <dgm:t>
        <a:bodyPr/>
        <a:lstStyle/>
        <a:p>
          <a:endParaRPr lang="it-IT" sz="1600"/>
        </a:p>
      </dgm:t>
    </dgm:pt>
    <dgm:pt modelId="{8819EE66-93BE-4A76-8A6D-39CDA0F2A396}" type="sibTrans" cxnId="{2FD1B7AD-9D43-4CD3-8772-7DCA683A243F}">
      <dgm:prSet/>
      <dgm:spPr/>
      <dgm:t>
        <a:bodyPr/>
        <a:lstStyle/>
        <a:p>
          <a:endParaRPr lang="it-IT" sz="1600"/>
        </a:p>
      </dgm:t>
    </dgm:pt>
    <dgm:pt modelId="{6E4BFA61-4C2B-4577-813F-5EDB7BB782D3}" type="pres">
      <dgm:prSet presAssocID="{32D6CA86-0318-4E32-8960-5921144FB301}" presName="linear" presStyleCnt="0">
        <dgm:presLayoutVars>
          <dgm:dir/>
          <dgm:resizeHandles val="exact"/>
        </dgm:presLayoutVars>
      </dgm:prSet>
      <dgm:spPr/>
      <dgm:t>
        <a:bodyPr/>
        <a:lstStyle/>
        <a:p>
          <a:endParaRPr lang="it-IT"/>
        </a:p>
      </dgm:t>
    </dgm:pt>
    <dgm:pt modelId="{3694BA6B-7D9B-4B31-A084-61DA8577B93E}" type="pres">
      <dgm:prSet presAssocID="{FE2C9CD1-B845-4A24-B961-D900FA16F472}" presName="comp" presStyleCnt="0"/>
      <dgm:spPr/>
    </dgm:pt>
    <dgm:pt modelId="{3668215E-974A-493B-9554-85FE32066574}" type="pres">
      <dgm:prSet presAssocID="{FE2C9CD1-B845-4A24-B961-D900FA16F472}" presName="box" presStyleLbl="node1" presStyleIdx="0" presStyleCnt="3" custScaleY="104335"/>
      <dgm:spPr/>
      <dgm:t>
        <a:bodyPr/>
        <a:lstStyle/>
        <a:p>
          <a:endParaRPr lang="it-IT"/>
        </a:p>
      </dgm:t>
    </dgm:pt>
    <dgm:pt modelId="{8CDF1ADF-971C-41B8-A384-8B6AB9F3B025}" type="pres">
      <dgm:prSet presAssocID="{FE2C9CD1-B845-4A24-B961-D900FA16F472}" presName="img" presStyleLbl="fgImgPlace1" presStyleIdx="0" presStyleCnt="3" custLinFactNeighborX="-2570"/>
      <dgm:spPr>
        <a:blipFill rotWithShape="0">
          <a:blip xmlns:r="http://schemas.openxmlformats.org/officeDocument/2006/relationships" r:embed="rId1"/>
          <a:stretch>
            <a:fillRect/>
          </a:stretch>
        </a:blipFill>
      </dgm:spPr>
    </dgm:pt>
    <dgm:pt modelId="{BFCA0B74-DB2F-49B7-A941-C9D102060D8A}" type="pres">
      <dgm:prSet presAssocID="{FE2C9CD1-B845-4A24-B961-D900FA16F472}" presName="text" presStyleLbl="node1" presStyleIdx="0" presStyleCnt="3">
        <dgm:presLayoutVars>
          <dgm:bulletEnabled val="1"/>
        </dgm:presLayoutVars>
      </dgm:prSet>
      <dgm:spPr/>
      <dgm:t>
        <a:bodyPr/>
        <a:lstStyle/>
        <a:p>
          <a:endParaRPr lang="it-IT"/>
        </a:p>
      </dgm:t>
    </dgm:pt>
    <dgm:pt modelId="{51CFF606-06AD-4867-BD89-88A3A4526341}" type="pres">
      <dgm:prSet presAssocID="{CE3D26ED-0F0E-4006-8175-5FDD0DB3094F}" presName="spacer" presStyleCnt="0"/>
      <dgm:spPr/>
    </dgm:pt>
    <dgm:pt modelId="{8FB9965C-A8A6-4503-8094-A03DD864CB45}" type="pres">
      <dgm:prSet presAssocID="{7BE07BC5-B056-42C8-A0E6-C644CA71725F}" presName="comp" presStyleCnt="0"/>
      <dgm:spPr/>
    </dgm:pt>
    <dgm:pt modelId="{EA1DE039-7C49-4795-AB5C-4239F0609069}" type="pres">
      <dgm:prSet presAssocID="{7BE07BC5-B056-42C8-A0E6-C644CA71725F}" presName="box" presStyleLbl="node1" presStyleIdx="1" presStyleCnt="3" custScaleY="86674" custLinFactNeighborY="1365"/>
      <dgm:spPr/>
      <dgm:t>
        <a:bodyPr/>
        <a:lstStyle/>
        <a:p>
          <a:endParaRPr lang="it-IT"/>
        </a:p>
      </dgm:t>
    </dgm:pt>
    <dgm:pt modelId="{A76B50C1-3645-454C-A81E-AD8F119AE31A}" type="pres">
      <dgm:prSet presAssocID="{7BE07BC5-B056-42C8-A0E6-C644CA71725F}" presName="img" presStyleLbl="fgImgPlace1" presStyleIdx="1" presStyleCnt="3" custScaleX="78049" custScaleY="81307" custLinFactNeighborY="-2969"/>
      <dgm:spPr>
        <a:blipFill rotWithShape="0">
          <a:blip xmlns:r="http://schemas.openxmlformats.org/officeDocument/2006/relationships" r:embed="rId2"/>
          <a:stretch>
            <a:fillRect/>
          </a:stretch>
        </a:blipFill>
      </dgm:spPr>
    </dgm:pt>
    <dgm:pt modelId="{02588645-605E-4744-952F-5262FEB94929}" type="pres">
      <dgm:prSet presAssocID="{7BE07BC5-B056-42C8-A0E6-C644CA71725F}" presName="text" presStyleLbl="node1" presStyleIdx="1" presStyleCnt="3">
        <dgm:presLayoutVars>
          <dgm:bulletEnabled val="1"/>
        </dgm:presLayoutVars>
      </dgm:prSet>
      <dgm:spPr/>
      <dgm:t>
        <a:bodyPr/>
        <a:lstStyle/>
        <a:p>
          <a:endParaRPr lang="it-IT"/>
        </a:p>
      </dgm:t>
    </dgm:pt>
    <dgm:pt modelId="{B33242FE-F41A-420A-A6D9-33B14A53B3D9}" type="pres">
      <dgm:prSet presAssocID="{31DA3931-3F6A-475E-B74D-3C602F820F5E}" presName="spacer" presStyleCnt="0"/>
      <dgm:spPr/>
    </dgm:pt>
    <dgm:pt modelId="{DFD07270-C86B-4237-A494-FF8A04E59C4A}" type="pres">
      <dgm:prSet presAssocID="{C016758E-CD32-4A2B-9B96-6478CB3B907A}" presName="comp" presStyleCnt="0"/>
      <dgm:spPr/>
    </dgm:pt>
    <dgm:pt modelId="{FF802ACE-B6B9-4985-BB80-B421DC8B4894}" type="pres">
      <dgm:prSet presAssocID="{C016758E-CD32-4A2B-9B96-6478CB3B907A}" presName="box" presStyleLbl="node1" presStyleIdx="2" presStyleCnt="3" custScaleY="135363"/>
      <dgm:spPr/>
      <dgm:t>
        <a:bodyPr/>
        <a:lstStyle/>
        <a:p>
          <a:endParaRPr lang="it-IT"/>
        </a:p>
      </dgm:t>
    </dgm:pt>
    <dgm:pt modelId="{9BC8A915-3405-49AA-B4EE-D35CA33D60C6}" type="pres">
      <dgm:prSet presAssocID="{C016758E-CD32-4A2B-9B96-6478CB3B907A}" presName="img" presStyleLbl="fgImgPlace1" presStyleIdx="2" presStyleCnt="3" custLinFactNeighborX="-2570"/>
      <dgm:spPr>
        <a:blipFill rotWithShape="0">
          <a:blip xmlns:r="http://schemas.openxmlformats.org/officeDocument/2006/relationships" r:embed="rId3"/>
          <a:stretch>
            <a:fillRect/>
          </a:stretch>
        </a:blipFill>
      </dgm:spPr>
    </dgm:pt>
    <dgm:pt modelId="{CBBE9F4A-FFA4-4842-A6D4-17C37CC65D90}" type="pres">
      <dgm:prSet presAssocID="{C016758E-CD32-4A2B-9B96-6478CB3B907A}" presName="text" presStyleLbl="node1" presStyleIdx="2" presStyleCnt="3">
        <dgm:presLayoutVars>
          <dgm:bulletEnabled val="1"/>
        </dgm:presLayoutVars>
      </dgm:prSet>
      <dgm:spPr/>
      <dgm:t>
        <a:bodyPr/>
        <a:lstStyle/>
        <a:p>
          <a:endParaRPr lang="it-IT"/>
        </a:p>
      </dgm:t>
    </dgm:pt>
  </dgm:ptLst>
  <dgm:cxnLst>
    <dgm:cxn modelId="{D1196317-AAB0-4B66-BE2E-2F7A9B993D00}" type="presOf" srcId="{FE2C9CD1-B845-4A24-B961-D900FA16F472}" destId="{BFCA0B74-DB2F-49B7-A941-C9D102060D8A}" srcOrd="1" destOrd="0" presId="urn:microsoft.com/office/officeart/2005/8/layout/vList4"/>
    <dgm:cxn modelId="{D9A38CC8-7355-441F-96AF-3D59FB1EFE22}" type="presOf" srcId="{7BE07BC5-B056-42C8-A0E6-C644CA71725F}" destId="{02588645-605E-4744-952F-5262FEB94929}" srcOrd="1" destOrd="0" presId="urn:microsoft.com/office/officeart/2005/8/layout/vList4"/>
    <dgm:cxn modelId="{4EBD76AA-E580-46EB-8318-C186422AA733}" srcId="{32D6CA86-0318-4E32-8960-5921144FB301}" destId="{7BE07BC5-B056-42C8-A0E6-C644CA71725F}" srcOrd="1" destOrd="0" parTransId="{4EAE1114-CE77-4EA3-A6CA-E7825852E61D}" sibTransId="{31DA3931-3F6A-475E-B74D-3C602F820F5E}"/>
    <dgm:cxn modelId="{4E2BFDDF-8C57-486C-9662-7239BC0C2F2E}" type="presOf" srcId="{C016758E-CD32-4A2B-9B96-6478CB3B907A}" destId="{FF802ACE-B6B9-4985-BB80-B421DC8B4894}" srcOrd="0" destOrd="0" presId="urn:microsoft.com/office/officeart/2005/8/layout/vList4"/>
    <dgm:cxn modelId="{A14E9A51-70BA-4DC5-BCE7-0DC61BA3C7EE}" type="presOf" srcId="{32D6CA86-0318-4E32-8960-5921144FB301}" destId="{6E4BFA61-4C2B-4577-813F-5EDB7BB782D3}" srcOrd="0" destOrd="0" presId="urn:microsoft.com/office/officeart/2005/8/layout/vList4"/>
    <dgm:cxn modelId="{B1C7CBC2-181B-4BCB-8FF8-69A92AA9588B}" type="presOf" srcId="{7BE07BC5-B056-42C8-A0E6-C644CA71725F}" destId="{EA1DE039-7C49-4795-AB5C-4239F0609069}" srcOrd="0" destOrd="0" presId="urn:microsoft.com/office/officeart/2005/8/layout/vList4"/>
    <dgm:cxn modelId="{88FA8E33-449A-4632-91BC-D774C1D22A70}" type="presOf" srcId="{FE2C9CD1-B845-4A24-B961-D900FA16F472}" destId="{3668215E-974A-493B-9554-85FE32066574}" srcOrd="0" destOrd="0" presId="urn:microsoft.com/office/officeart/2005/8/layout/vList4"/>
    <dgm:cxn modelId="{B2BDA2F1-58E4-4BA8-95C9-F22D334EDD3B}" type="presOf" srcId="{C016758E-CD32-4A2B-9B96-6478CB3B907A}" destId="{CBBE9F4A-FFA4-4842-A6D4-17C37CC65D90}" srcOrd="1" destOrd="0" presId="urn:microsoft.com/office/officeart/2005/8/layout/vList4"/>
    <dgm:cxn modelId="{695509DE-1F14-43F7-ADF2-59B13E026664}" srcId="{32D6CA86-0318-4E32-8960-5921144FB301}" destId="{FE2C9CD1-B845-4A24-B961-D900FA16F472}" srcOrd="0" destOrd="0" parTransId="{27865C3A-C79F-49CD-AC89-02E79946DADC}" sibTransId="{CE3D26ED-0F0E-4006-8175-5FDD0DB3094F}"/>
    <dgm:cxn modelId="{2FD1B7AD-9D43-4CD3-8772-7DCA683A243F}" srcId="{32D6CA86-0318-4E32-8960-5921144FB301}" destId="{C016758E-CD32-4A2B-9B96-6478CB3B907A}" srcOrd="2" destOrd="0" parTransId="{6072FAF5-D7C0-475E-98D5-85EF3B7ADEF7}" sibTransId="{8819EE66-93BE-4A76-8A6D-39CDA0F2A396}"/>
    <dgm:cxn modelId="{D7BBE830-994C-4C7E-9023-111118FC58CF}" type="presParOf" srcId="{6E4BFA61-4C2B-4577-813F-5EDB7BB782D3}" destId="{3694BA6B-7D9B-4B31-A084-61DA8577B93E}" srcOrd="0" destOrd="0" presId="urn:microsoft.com/office/officeart/2005/8/layout/vList4"/>
    <dgm:cxn modelId="{360114D5-7938-4086-A9B0-0F81CC689D82}" type="presParOf" srcId="{3694BA6B-7D9B-4B31-A084-61DA8577B93E}" destId="{3668215E-974A-493B-9554-85FE32066574}" srcOrd="0" destOrd="0" presId="urn:microsoft.com/office/officeart/2005/8/layout/vList4"/>
    <dgm:cxn modelId="{15F54F9A-B4BD-42AE-9044-063DB7918368}" type="presParOf" srcId="{3694BA6B-7D9B-4B31-A084-61DA8577B93E}" destId="{8CDF1ADF-971C-41B8-A384-8B6AB9F3B025}" srcOrd="1" destOrd="0" presId="urn:microsoft.com/office/officeart/2005/8/layout/vList4"/>
    <dgm:cxn modelId="{48FC3D8B-0E17-43F1-A25B-F695F4FB9387}" type="presParOf" srcId="{3694BA6B-7D9B-4B31-A084-61DA8577B93E}" destId="{BFCA0B74-DB2F-49B7-A941-C9D102060D8A}" srcOrd="2" destOrd="0" presId="urn:microsoft.com/office/officeart/2005/8/layout/vList4"/>
    <dgm:cxn modelId="{C506E826-1BD7-424A-BBE5-E6C3A3895353}" type="presParOf" srcId="{6E4BFA61-4C2B-4577-813F-5EDB7BB782D3}" destId="{51CFF606-06AD-4867-BD89-88A3A4526341}" srcOrd="1" destOrd="0" presId="urn:microsoft.com/office/officeart/2005/8/layout/vList4"/>
    <dgm:cxn modelId="{6262B1BA-03F9-4836-90E4-F738614590EA}" type="presParOf" srcId="{6E4BFA61-4C2B-4577-813F-5EDB7BB782D3}" destId="{8FB9965C-A8A6-4503-8094-A03DD864CB45}" srcOrd="2" destOrd="0" presId="urn:microsoft.com/office/officeart/2005/8/layout/vList4"/>
    <dgm:cxn modelId="{957528C5-B407-4029-847E-A017BE3462F7}" type="presParOf" srcId="{8FB9965C-A8A6-4503-8094-A03DD864CB45}" destId="{EA1DE039-7C49-4795-AB5C-4239F0609069}" srcOrd="0" destOrd="0" presId="urn:microsoft.com/office/officeart/2005/8/layout/vList4"/>
    <dgm:cxn modelId="{661D3C1A-02EA-491C-93F6-80FB2E9BD57E}" type="presParOf" srcId="{8FB9965C-A8A6-4503-8094-A03DD864CB45}" destId="{A76B50C1-3645-454C-A81E-AD8F119AE31A}" srcOrd="1" destOrd="0" presId="urn:microsoft.com/office/officeart/2005/8/layout/vList4"/>
    <dgm:cxn modelId="{E75DD2F1-623F-40B8-AE11-81430F185997}" type="presParOf" srcId="{8FB9965C-A8A6-4503-8094-A03DD864CB45}" destId="{02588645-605E-4744-952F-5262FEB94929}" srcOrd="2" destOrd="0" presId="urn:microsoft.com/office/officeart/2005/8/layout/vList4"/>
    <dgm:cxn modelId="{1AAC5C47-4A2E-4CC4-BE5A-6417E6E9335A}" type="presParOf" srcId="{6E4BFA61-4C2B-4577-813F-5EDB7BB782D3}" destId="{B33242FE-F41A-420A-A6D9-33B14A53B3D9}" srcOrd="3" destOrd="0" presId="urn:microsoft.com/office/officeart/2005/8/layout/vList4"/>
    <dgm:cxn modelId="{81A5E7CD-A67E-4BC6-9AEF-1B5A83252ECF}" type="presParOf" srcId="{6E4BFA61-4C2B-4577-813F-5EDB7BB782D3}" destId="{DFD07270-C86B-4237-A494-FF8A04E59C4A}" srcOrd="4" destOrd="0" presId="urn:microsoft.com/office/officeart/2005/8/layout/vList4"/>
    <dgm:cxn modelId="{CF24E5EF-8161-46C9-99F9-2052FCDC29C1}" type="presParOf" srcId="{DFD07270-C86B-4237-A494-FF8A04E59C4A}" destId="{FF802ACE-B6B9-4985-BB80-B421DC8B4894}" srcOrd="0" destOrd="0" presId="urn:microsoft.com/office/officeart/2005/8/layout/vList4"/>
    <dgm:cxn modelId="{99B466D1-5EE8-4752-9BAA-1A845CF0D85D}" type="presParOf" srcId="{DFD07270-C86B-4237-A494-FF8A04E59C4A}" destId="{9BC8A915-3405-49AA-B4EE-D35CA33D60C6}" srcOrd="1" destOrd="0" presId="urn:microsoft.com/office/officeart/2005/8/layout/vList4"/>
    <dgm:cxn modelId="{11A2AEB1-D309-416D-AF6B-71AAF0A8DCF9}" type="presParOf" srcId="{DFD07270-C86B-4237-A494-FF8A04E59C4A}" destId="{CBBE9F4A-FFA4-4842-A6D4-17C37CC65D90}"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39AD6C-99C3-4DE4-8CBC-053CBFA10CA4}"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it-IT"/>
        </a:p>
      </dgm:t>
    </dgm:pt>
    <dgm:pt modelId="{830A1B4F-5001-47DF-B0CE-27DB7BB24550}">
      <dgm:prSet phldrT="[Testo]" custT="1"/>
      <dgm:spPr>
        <a:blipFill rotWithShape="0">
          <a:blip xmlns:r="http://schemas.openxmlformats.org/officeDocument/2006/relationships" r:embed="rId1"/>
          <a:tile tx="0" ty="0" sx="100000" sy="100000" flip="none" algn="tl"/>
        </a:blipFill>
      </dgm:spPr>
      <dgm:t>
        <a:bodyPr/>
        <a:lstStyle/>
        <a:p>
          <a:r>
            <a:rPr lang="it-IT" sz="3600" b="1" dirty="0" smtClean="0">
              <a:solidFill>
                <a:schemeClr val="tx1"/>
              </a:solidFill>
              <a:cs typeface="Calibri" pitchFamily="34" charset="0"/>
            </a:rPr>
            <a:t>3.L’integrazione della LIM dal punto di vista internazionale</a:t>
          </a:r>
          <a:endParaRPr lang="it-IT" sz="2400" b="1" dirty="0">
            <a:solidFill>
              <a:schemeClr val="tx1"/>
            </a:solidFill>
            <a:effectLst>
              <a:outerShdw blurRad="38100" dist="38100" dir="2700000" algn="tl">
                <a:srgbClr val="000000">
                  <a:alpha val="43137"/>
                </a:srgbClr>
              </a:outerShdw>
            </a:effectLst>
          </a:endParaRPr>
        </a:p>
      </dgm:t>
    </dgm:pt>
    <dgm:pt modelId="{B7A1E802-660F-4D57-A361-7C2307B1DD56}" type="parTrans" cxnId="{9EA6CE5B-D3A1-497D-A8B4-9EEA4B9C616C}">
      <dgm:prSet/>
      <dgm:spPr/>
      <dgm:t>
        <a:bodyPr/>
        <a:lstStyle/>
        <a:p>
          <a:endParaRPr lang="it-IT" sz="1400" b="1">
            <a:effectLst>
              <a:outerShdw blurRad="38100" dist="38100" dir="2700000" algn="tl">
                <a:srgbClr val="000000">
                  <a:alpha val="43137"/>
                </a:srgbClr>
              </a:outerShdw>
            </a:effectLst>
          </a:endParaRPr>
        </a:p>
      </dgm:t>
    </dgm:pt>
    <dgm:pt modelId="{E574AE97-45AC-463A-B589-A7670FC5D05A}" type="sibTrans" cxnId="{9EA6CE5B-D3A1-497D-A8B4-9EEA4B9C616C}">
      <dgm:prSet/>
      <dgm:spPr/>
      <dgm:t>
        <a:bodyPr/>
        <a:lstStyle/>
        <a:p>
          <a:endParaRPr lang="it-IT" sz="1400" b="1">
            <a:effectLst>
              <a:outerShdw blurRad="38100" dist="38100" dir="2700000" algn="tl">
                <a:srgbClr val="000000">
                  <a:alpha val="43137"/>
                </a:srgbClr>
              </a:outerShdw>
            </a:effectLst>
          </a:endParaRPr>
        </a:p>
      </dgm:t>
    </dgm:pt>
    <dgm:pt modelId="{D5CA6FF2-37E2-44CC-9E18-0F67328ADABC}">
      <dgm:prSet phldrT="[Testo]" custT="1"/>
      <dgm:spPr>
        <a:blipFill rotWithShape="0">
          <a:blip xmlns:r="http://schemas.openxmlformats.org/officeDocument/2006/relationships" r:embed="rId2"/>
          <a:tile tx="0" ty="0" sx="100000" sy="100000" flip="none" algn="tl"/>
        </a:blipFill>
      </dgm:spPr>
      <dgm:t>
        <a:bodyPr/>
        <a:lstStyle/>
        <a:p>
          <a:r>
            <a:rPr lang="it-IT" sz="2000" b="1" dirty="0" smtClean="0">
              <a:solidFill>
                <a:schemeClr val="bg1"/>
              </a:solidFill>
              <a:cs typeface="Times New Roman" pitchFamily="18" charset="0"/>
            </a:rPr>
            <a:t>Stati Uniti</a:t>
          </a:r>
          <a:endParaRPr lang="it-IT" sz="2000" b="1" cap="none" spc="0" dirty="0">
            <a:ln w="18415" cmpd="sng">
              <a:solidFill>
                <a:srgbClr val="FFFFFF"/>
              </a:solidFill>
              <a:prstDash val="solid"/>
            </a:ln>
            <a:solidFill>
              <a:schemeClr val="bg1"/>
            </a:solidFill>
            <a:effectLst>
              <a:outerShdw blurRad="38100" dist="38100" dir="2700000" algn="tl" rotWithShape="0">
                <a:srgbClr val="000000">
                  <a:alpha val="43137"/>
                </a:srgbClr>
              </a:outerShdw>
            </a:effectLst>
          </a:endParaRPr>
        </a:p>
      </dgm:t>
    </dgm:pt>
    <dgm:pt modelId="{04E94F87-7D19-4357-9970-1C1A8844F1D1}" type="parTrans" cxnId="{B5DD6921-8638-4120-B089-A3EC37D40345}">
      <dgm:prSet/>
      <dgm:spPr/>
      <dgm:t>
        <a:bodyPr/>
        <a:lstStyle/>
        <a:p>
          <a:endParaRPr lang="it-IT" sz="1400" b="1">
            <a:effectLst>
              <a:outerShdw blurRad="38100" dist="38100" dir="2700000" algn="tl">
                <a:srgbClr val="000000">
                  <a:alpha val="43137"/>
                </a:srgbClr>
              </a:outerShdw>
            </a:effectLst>
          </a:endParaRPr>
        </a:p>
      </dgm:t>
    </dgm:pt>
    <dgm:pt modelId="{14A7A5CA-939B-41D7-B33C-AB1FE4C00B63}" type="sibTrans" cxnId="{B5DD6921-8638-4120-B089-A3EC37D40345}">
      <dgm:prSet/>
      <dgm:spPr/>
      <dgm:t>
        <a:bodyPr/>
        <a:lstStyle/>
        <a:p>
          <a:endParaRPr lang="it-IT" sz="1400" b="1">
            <a:effectLst>
              <a:outerShdw blurRad="38100" dist="38100" dir="2700000" algn="tl">
                <a:srgbClr val="000000">
                  <a:alpha val="43137"/>
                </a:srgbClr>
              </a:outerShdw>
            </a:effectLst>
          </a:endParaRPr>
        </a:p>
      </dgm:t>
    </dgm:pt>
    <dgm:pt modelId="{B25361F4-DDB7-46D6-880D-2CAE6D7C65FB}">
      <dgm:prSet phldrT="[Testo]" custT="1"/>
      <dgm:spPr>
        <a:blipFill rotWithShape="0">
          <a:blip xmlns:r="http://schemas.openxmlformats.org/officeDocument/2006/relationships" r:embed="rId3"/>
          <a:tile tx="0" ty="0" sx="100000" sy="100000" flip="none" algn="tl"/>
        </a:blipFill>
      </dgm:spPr>
      <dgm:t>
        <a:bodyPr/>
        <a:lstStyle/>
        <a:p>
          <a:r>
            <a:rPr lang="it-IT" sz="2000" b="1" dirty="0" smtClean="0">
              <a:solidFill>
                <a:schemeClr val="bg1"/>
              </a:solidFill>
              <a:latin typeface="Arial" pitchFamily="34" charset="0"/>
              <a:ea typeface="Times New Roman" pitchFamily="18" charset="0"/>
              <a:cs typeface="Calibri" pitchFamily="34" charset="0"/>
            </a:rPr>
            <a:t>Messico</a:t>
          </a:r>
          <a:endParaRPr lang="it-IT" sz="2000" b="1" cap="none" spc="0" dirty="0">
            <a:ln w="18415" cmpd="sng">
              <a:solidFill>
                <a:srgbClr val="FFFFFF"/>
              </a:solidFill>
              <a:prstDash val="solid"/>
            </a:ln>
            <a:solidFill>
              <a:schemeClr val="bg1"/>
            </a:solidFill>
            <a:effectLst>
              <a:outerShdw blurRad="38100" dist="38100" dir="2700000" algn="tl" rotWithShape="0">
                <a:srgbClr val="000000">
                  <a:alpha val="43137"/>
                </a:srgbClr>
              </a:outerShdw>
            </a:effectLst>
          </a:endParaRPr>
        </a:p>
      </dgm:t>
    </dgm:pt>
    <dgm:pt modelId="{9EFB4185-4F2A-40D4-8E37-C370EF654542}" type="parTrans" cxnId="{ABBE82F9-F541-49A5-9427-257CDCCC5270}">
      <dgm:prSet/>
      <dgm:spPr/>
      <dgm:t>
        <a:bodyPr/>
        <a:lstStyle/>
        <a:p>
          <a:endParaRPr lang="it-IT" sz="1400" b="1">
            <a:effectLst>
              <a:outerShdw blurRad="38100" dist="38100" dir="2700000" algn="tl">
                <a:srgbClr val="000000">
                  <a:alpha val="43137"/>
                </a:srgbClr>
              </a:outerShdw>
            </a:effectLst>
          </a:endParaRPr>
        </a:p>
      </dgm:t>
    </dgm:pt>
    <dgm:pt modelId="{41CDAEFE-821A-4636-AA04-5285624DFF88}" type="sibTrans" cxnId="{ABBE82F9-F541-49A5-9427-257CDCCC5270}">
      <dgm:prSet/>
      <dgm:spPr/>
      <dgm:t>
        <a:bodyPr/>
        <a:lstStyle/>
        <a:p>
          <a:endParaRPr lang="it-IT" sz="1400" b="1">
            <a:effectLst>
              <a:outerShdw blurRad="38100" dist="38100" dir="2700000" algn="tl">
                <a:srgbClr val="000000">
                  <a:alpha val="43137"/>
                </a:srgbClr>
              </a:outerShdw>
            </a:effectLst>
          </a:endParaRPr>
        </a:p>
      </dgm:t>
    </dgm:pt>
    <dgm:pt modelId="{E9D9AE04-C5F9-4224-9423-DC412D182FC4}" type="pres">
      <dgm:prSet presAssocID="{BA39AD6C-99C3-4DE4-8CBC-053CBFA10CA4}" presName="composite" presStyleCnt="0">
        <dgm:presLayoutVars>
          <dgm:chMax val="1"/>
          <dgm:dir/>
          <dgm:resizeHandles val="exact"/>
        </dgm:presLayoutVars>
      </dgm:prSet>
      <dgm:spPr/>
      <dgm:t>
        <a:bodyPr/>
        <a:lstStyle/>
        <a:p>
          <a:endParaRPr lang="it-IT"/>
        </a:p>
      </dgm:t>
    </dgm:pt>
    <dgm:pt modelId="{A394767F-8006-4F20-B985-7FF24AF3E203}" type="pres">
      <dgm:prSet presAssocID="{BA39AD6C-99C3-4DE4-8CBC-053CBFA10CA4}" presName="radial" presStyleCnt="0">
        <dgm:presLayoutVars>
          <dgm:animLvl val="ctr"/>
        </dgm:presLayoutVars>
      </dgm:prSet>
      <dgm:spPr/>
    </dgm:pt>
    <dgm:pt modelId="{7A5C71E5-3E93-4694-82D5-0F76B5293CFA}" type="pres">
      <dgm:prSet presAssocID="{830A1B4F-5001-47DF-B0CE-27DB7BB24550}" presName="centerShape" presStyleLbl="vennNode1" presStyleIdx="0" presStyleCnt="3" custScaleX="113318" custScaleY="112397"/>
      <dgm:spPr/>
      <dgm:t>
        <a:bodyPr/>
        <a:lstStyle/>
        <a:p>
          <a:endParaRPr lang="it-IT"/>
        </a:p>
      </dgm:t>
    </dgm:pt>
    <dgm:pt modelId="{5D812517-6267-491C-B6BD-EFEC7DEFD620}" type="pres">
      <dgm:prSet presAssocID="{D5CA6FF2-37E2-44CC-9E18-0F67328ADABC}" presName="node" presStyleLbl="vennNode1" presStyleIdx="1" presStyleCnt="3">
        <dgm:presLayoutVars>
          <dgm:bulletEnabled val="1"/>
        </dgm:presLayoutVars>
      </dgm:prSet>
      <dgm:spPr/>
      <dgm:t>
        <a:bodyPr/>
        <a:lstStyle/>
        <a:p>
          <a:endParaRPr lang="it-IT"/>
        </a:p>
      </dgm:t>
    </dgm:pt>
    <dgm:pt modelId="{A90A3890-6BDB-44AD-BFC9-FE2FFF7605A7}" type="pres">
      <dgm:prSet presAssocID="{B25361F4-DDB7-46D6-880D-2CAE6D7C65FB}" presName="node" presStyleLbl="vennNode1" presStyleIdx="2" presStyleCnt="3">
        <dgm:presLayoutVars>
          <dgm:bulletEnabled val="1"/>
        </dgm:presLayoutVars>
      </dgm:prSet>
      <dgm:spPr/>
      <dgm:t>
        <a:bodyPr/>
        <a:lstStyle/>
        <a:p>
          <a:endParaRPr lang="it-IT"/>
        </a:p>
      </dgm:t>
    </dgm:pt>
  </dgm:ptLst>
  <dgm:cxnLst>
    <dgm:cxn modelId="{461F87D3-D595-4E14-9D2B-E91FE8D01A09}" type="presOf" srcId="{830A1B4F-5001-47DF-B0CE-27DB7BB24550}" destId="{7A5C71E5-3E93-4694-82D5-0F76B5293CFA}" srcOrd="0" destOrd="0" presId="urn:microsoft.com/office/officeart/2005/8/layout/radial3"/>
    <dgm:cxn modelId="{B608A4CD-955E-4C34-9D50-1B7A86B93C87}" type="presOf" srcId="{B25361F4-DDB7-46D6-880D-2CAE6D7C65FB}" destId="{A90A3890-6BDB-44AD-BFC9-FE2FFF7605A7}" srcOrd="0" destOrd="0" presId="urn:microsoft.com/office/officeart/2005/8/layout/radial3"/>
    <dgm:cxn modelId="{B5DD6921-8638-4120-B089-A3EC37D40345}" srcId="{830A1B4F-5001-47DF-B0CE-27DB7BB24550}" destId="{D5CA6FF2-37E2-44CC-9E18-0F67328ADABC}" srcOrd="0" destOrd="0" parTransId="{04E94F87-7D19-4357-9970-1C1A8844F1D1}" sibTransId="{14A7A5CA-939B-41D7-B33C-AB1FE4C00B63}"/>
    <dgm:cxn modelId="{D69C3728-4592-4649-B860-24381D6912A4}" type="presOf" srcId="{D5CA6FF2-37E2-44CC-9E18-0F67328ADABC}" destId="{5D812517-6267-491C-B6BD-EFEC7DEFD620}" srcOrd="0" destOrd="0" presId="urn:microsoft.com/office/officeart/2005/8/layout/radial3"/>
    <dgm:cxn modelId="{9EA6CE5B-D3A1-497D-A8B4-9EEA4B9C616C}" srcId="{BA39AD6C-99C3-4DE4-8CBC-053CBFA10CA4}" destId="{830A1B4F-5001-47DF-B0CE-27DB7BB24550}" srcOrd="0" destOrd="0" parTransId="{B7A1E802-660F-4D57-A361-7C2307B1DD56}" sibTransId="{E574AE97-45AC-463A-B589-A7670FC5D05A}"/>
    <dgm:cxn modelId="{390DB5BE-8DC5-43A2-982C-7CE3DCCC9A54}" type="presOf" srcId="{BA39AD6C-99C3-4DE4-8CBC-053CBFA10CA4}" destId="{E9D9AE04-C5F9-4224-9423-DC412D182FC4}" srcOrd="0" destOrd="0" presId="urn:microsoft.com/office/officeart/2005/8/layout/radial3"/>
    <dgm:cxn modelId="{ABBE82F9-F541-49A5-9427-257CDCCC5270}" srcId="{830A1B4F-5001-47DF-B0CE-27DB7BB24550}" destId="{B25361F4-DDB7-46D6-880D-2CAE6D7C65FB}" srcOrd="1" destOrd="0" parTransId="{9EFB4185-4F2A-40D4-8E37-C370EF654542}" sibTransId="{41CDAEFE-821A-4636-AA04-5285624DFF88}"/>
    <dgm:cxn modelId="{2AA88315-FBEE-4384-B1F8-401EAF50156A}" type="presParOf" srcId="{E9D9AE04-C5F9-4224-9423-DC412D182FC4}" destId="{A394767F-8006-4F20-B985-7FF24AF3E203}" srcOrd="0" destOrd="0" presId="urn:microsoft.com/office/officeart/2005/8/layout/radial3"/>
    <dgm:cxn modelId="{ACCFAA0F-9B6E-459C-868E-0ED5E360874F}" type="presParOf" srcId="{A394767F-8006-4F20-B985-7FF24AF3E203}" destId="{7A5C71E5-3E93-4694-82D5-0F76B5293CFA}" srcOrd="0" destOrd="0" presId="urn:microsoft.com/office/officeart/2005/8/layout/radial3"/>
    <dgm:cxn modelId="{03FA4A5E-6E0F-480F-8A62-0B347714907F}" type="presParOf" srcId="{A394767F-8006-4F20-B985-7FF24AF3E203}" destId="{5D812517-6267-491C-B6BD-EFEC7DEFD620}" srcOrd="1" destOrd="0" presId="urn:microsoft.com/office/officeart/2005/8/layout/radial3"/>
    <dgm:cxn modelId="{B5986E4D-2EAD-42FD-AFF7-BEDD73C5797A}" type="presParOf" srcId="{A394767F-8006-4F20-B985-7FF24AF3E203}" destId="{A90A3890-6BDB-44AD-BFC9-FE2FFF7605A7}" srcOrd="2" destOrd="0" presId="urn:microsoft.com/office/officeart/2005/8/layout/radial3"/>
  </dgm:cxnLst>
  <dgm:bg>
    <a:blipFill>
      <a:blip xmlns:r="http://schemas.openxmlformats.org/officeDocument/2006/relationships" r:embed="rId4"/>
      <a:stretch>
        <a:fillRect/>
      </a:stretch>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F2AF581-AD4B-49C3-B59D-A070634DD77A}"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it-IT"/>
        </a:p>
      </dgm:t>
    </dgm:pt>
    <dgm:pt modelId="{5DAF96C7-78E4-4D0E-A2B5-B07D8B878CB2}">
      <dgm:prSet phldrT="[Testo]"/>
      <dgm:spPr/>
      <dgm:t>
        <a:bodyPr/>
        <a:lstStyle/>
        <a:p>
          <a:r>
            <a:rPr lang="it-IT" dirty="0" smtClean="0">
              <a:solidFill>
                <a:schemeClr val="bg1"/>
              </a:solidFill>
              <a:ea typeface="Times New Roman" pitchFamily="18" charset="0"/>
              <a:cs typeface="Calibri" pitchFamily="34" charset="0"/>
            </a:rPr>
            <a:t>L'adozione delle lavagne digitali avviene spesso nel contesto di processi di innovazione della didattica e delle infrastrutture tecnologiche delle scuole. Le politiche educative contribuiscono a favorire questi processi attraverso interventi specifici.</a:t>
          </a:r>
          <a:endParaRPr lang="it-IT" dirty="0" smtClean="0">
            <a:solidFill>
              <a:schemeClr val="bg1"/>
            </a:solidFill>
          </a:endParaRPr>
        </a:p>
        <a:p>
          <a:r>
            <a:rPr lang="it-IT" dirty="0" smtClean="0">
              <a:solidFill>
                <a:schemeClr val="bg1"/>
              </a:solidFill>
              <a:cs typeface="Times New Roman" pitchFamily="18" charset="0"/>
            </a:rPr>
            <a:t>Negli </a:t>
          </a:r>
          <a:r>
            <a:rPr lang="it-IT" b="1" dirty="0" smtClean="0">
              <a:solidFill>
                <a:schemeClr val="bg1"/>
              </a:solidFill>
              <a:cs typeface="Times New Roman" pitchFamily="18" charset="0"/>
            </a:rPr>
            <a:t>Stati Uniti</a:t>
          </a:r>
          <a:r>
            <a:rPr lang="it-IT" dirty="0" smtClean="0">
              <a:solidFill>
                <a:schemeClr val="bg1"/>
              </a:solidFill>
              <a:cs typeface="Times New Roman" pitchFamily="18" charset="0"/>
            </a:rPr>
            <a:t>, ad esempio, è stato promosso nel 2004 il </a:t>
          </a:r>
          <a:r>
            <a:rPr lang="it-IT" b="1" i="1" dirty="0" smtClean="0">
              <a:solidFill>
                <a:schemeClr val="bg1"/>
              </a:solidFill>
              <a:cs typeface="Times New Roman" pitchFamily="18" charset="0"/>
              <a:hlinkClick xmlns:r="http://schemas.openxmlformats.org/officeDocument/2006/relationships" r:id="rId1"/>
            </a:rPr>
            <a:t>National </a:t>
          </a:r>
          <a:r>
            <a:rPr lang="it-IT" b="1" i="1" dirty="0" err="1" smtClean="0">
              <a:solidFill>
                <a:schemeClr val="bg1"/>
              </a:solidFill>
              <a:cs typeface="Times New Roman" pitchFamily="18" charset="0"/>
              <a:hlinkClick xmlns:r="http://schemas.openxmlformats.org/officeDocument/2006/relationships" r:id="rId1"/>
            </a:rPr>
            <a:t>Education</a:t>
          </a:r>
          <a:r>
            <a:rPr lang="it-IT" b="1" i="1" dirty="0" smtClean="0">
              <a:solidFill>
                <a:schemeClr val="bg1"/>
              </a:solidFill>
              <a:cs typeface="Times New Roman" pitchFamily="18" charset="0"/>
              <a:hlinkClick xmlns:r="http://schemas.openxmlformats.org/officeDocument/2006/relationships" r:id="rId1"/>
            </a:rPr>
            <a:t> </a:t>
          </a:r>
          <a:r>
            <a:rPr lang="it-IT" b="1" i="1" dirty="0" err="1" smtClean="0">
              <a:solidFill>
                <a:schemeClr val="bg1"/>
              </a:solidFill>
              <a:cs typeface="Times New Roman" pitchFamily="18" charset="0"/>
              <a:hlinkClick xmlns:r="http://schemas.openxmlformats.org/officeDocument/2006/relationships" r:id="rId1"/>
            </a:rPr>
            <a:t>Technology</a:t>
          </a:r>
          <a:r>
            <a:rPr lang="it-IT" b="1" i="1" dirty="0" smtClean="0">
              <a:solidFill>
                <a:schemeClr val="bg1"/>
              </a:solidFill>
              <a:cs typeface="Times New Roman" pitchFamily="18" charset="0"/>
              <a:hlinkClick xmlns:r="http://schemas.openxmlformats.org/officeDocument/2006/relationships" r:id="rId1"/>
            </a:rPr>
            <a:t> </a:t>
          </a:r>
          <a:r>
            <a:rPr lang="it-IT" b="1" i="1" dirty="0" err="1" smtClean="0">
              <a:solidFill>
                <a:schemeClr val="bg1"/>
              </a:solidFill>
              <a:cs typeface="Times New Roman" pitchFamily="18" charset="0"/>
              <a:hlinkClick xmlns:r="http://schemas.openxmlformats.org/officeDocument/2006/relationships" r:id="rId1"/>
            </a:rPr>
            <a:t>Plan</a:t>
          </a:r>
          <a:r>
            <a:rPr lang="it-IT" dirty="0" smtClean="0">
              <a:solidFill>
                <a:schemeClr val="bg1"/>
              </a:solidFill>
              <a:cs typeface="Times New Roman" pitchFamily="18" charset="0"/>
            </a:rPr>
            <a:t>, un piano specifico per l'introduzione delle ICT nelle scuole statunitensi. La LIM ha giocato un ruolo chiave in alcuni progetti realizzati grazie al piano, come nel caso di </a:t>
          </a:r>
          <a:r>
            <a:rPr lang="it-IT" b="1" dirty="0" err="1" smtClean="0">
              <a:solidFill>
                <a:schemeClr val="bg1"/>
              </a:solidFill>
              <a:cs typeface="Times New Roman" pitchFamily="18" charset="0"/>
              <a:hlinkClick xmlns:r="http://schemas.openxmlformats.org/officeDocument/2006/relationships" r:id="rId2" tooltip="eMints"/>
            </a:rPr>
            <a:t>eMints</a:t>
          </a:r>
          <a:r>
            <a:rPr lang="it-IT" dirty="0" smtClean="0">
              <a:solidFill>
                <a:schemeClr val="bg1"/>
              </a:solidFill>
              <a:cs typeface="Times New Roman" pitchFamily="18" charset="0"/>
            </a:rPr>
            <a:t> (</a:t>
          </a:r>
          <a:r>
            <a:rPr lang="it-IT" dirty="0" err="1" smtClean="0">
              <a:solidFill>
                <a:schemeClr val="bg1"/>
              </a:solidFill>
              <a:cs typeface="Times New Roman" pitchFamily="18" charset="0"/>
            </a:rPr>
            <a:t>e</a:t>
          </a:r>
          <a:r>
            <a:rPr lang="it-IT" i="1" dirty="0" err="1" smtClean="0">
              <a:solidFill>
                <a:schemeClr val="bg1"/>
              </a:solidFill>
              <a:cs typeface="Times New Roman" pitchFamily="18" charset="0"/>
            </a:rPr>
            <a:t>nhancing</a:t>
          </a:r>
          <a:r>
            <a:rPr lang="it-IT" i="1" dirty="0" smtClean="0">
              <a:solidFill>
                <a:schemeClr val="bg1"/>
              </a:solidFill>
              <a:cs typeface="Times New Roman" pitchFamily="18" charset="0"/>
            </a:rPr>
            <a:t> Missouri’s </a:t>
          </a:r>
          <a:r>
            <a:rPr lang="it-IT" i="1" dirty="0" err="1" smtClean="0">
              <a:solidFill>
                <a:schemeClr val="bg1"/>
              </a:solidFill>
              <a:cs typeface="Times New Roman" pitchFamily="18" charset="0"/>
            </a:rPr>
            <a:t>Instructional</a:t>
          </a:r>
          <a:r>
            <a:rPr lang="it-IT" i="1" dirty="0" smtClean="0">
              <a:solidFill>
                <a:schemeClr val="bg1"/>
              </a:solidFill>
              <a:cs typeface="Times New Roman" pitchFamily="18" charset="0"/>
            </a:rPr>
            <a:t> </a:t>
          </a:r>
          <a:r>
            <a:rPr lang="it-IT" i="1" dirty="0" err="1" smtClean="0">
              <a:solidFill>
                <a:schemeClr val="bg1"/>
              </a:solidFill>
              <a:cs typeface="Times New Roman" pitchFamily="18" charset="0"/>
            </a:rPr>
            <a:t>Networked</a:t>
          </a:r>
          <a:r>
            <a:rPr lang="it-IT" i="1" dirty="0" smtClean="0">
              <a:solidFill>
                <a:schemeClr val="bg1"/>
              </a:solidFill>
              <a:cs typeface="Times New Roman" pitchFamily="18" charset="0"/>
            </a:rPr>
            <a:t> </a:t>
          </a:r>
          <a:r>
            <a:rPr lang="it-IT" i="1" dirty="0" err="1" smtClean="0">
              <a:solidFill>
                <a:schemeClr val="bg1"/>
              </a:solidFill>
              <a:cs typeface="Times New Roman" pitchFamily="18" charset="0"/>
            </a:rPr>
            <a:t>Teaching</a:t>
          </a:r>
          <a:r>
            <a:rPr lang="it-IT" i="1" dirty="0" smtClean="0">
              <a:solidFill>
                <a:schemeClr val="bg1"/>
              </a:solidFill>
              <a:cs typeface="Times New Roman" pitchFamily="18" charset="0"/>
            </a:rPr>
            <a:t> </a:t>
          </a:r>
          <a:r>
            <a:rPr lang="it-IT" i="1" dirty="0" err="1" smtClean="0">
              <a:solidFill>
                <a:schemeClr val="bg1"/>
              </a:solidFill>
              <a:cs typeface="Times New Roman" pitchFamily="18" charset="0"/>
            </a:rPr>
            <a:t>Strategies</a:t>
          </a:r>
          <a:r>
            <a:rPr lang="it-IT" dirty="0" smtClean="0">
              <a:solidFill>
                <a:schemeClr val="bg1"/>
              </a:solidFill>
              <a:cs typeface="Times New Roman" pitchFamily="18" charset="0"/>
            </a:rPr>
            <a:t>).</a:t>
          </a:r>
          <a:endParaRPr lang="it-IT" dirty="0">
            <a:solidFill>
              <a:schemeClr val="bg1"/>
            </a:solidFill>
          </a:endParaRPr>
        </a:p>
      </dgm:t>
    </dgm:pt>
    <dgm:pt modelId="{E5C2018B-ADF5-4395-B826-D82E5FCD7A78}" type="parTrans" cxnId="{AA5953AE-0A3F-4E43-B9D0-1E8792DDBA7F}">
      <dgm:prSet/>
      <dgm:spPr/>
      <dgm:t>
        <a:bodyPr/>
        <a:lstStyle/>
        <a:p>
          <a:endParaRPr lang="it-IT">
            <a:solidFill>
              <a:schemeClr val="bg1"/>
            </a:solidFill>
          </a:endParaRPr>
        </a:p>
      </dgm:t>
    </dgm:pt>
    <dgm:pt modelId="{A8ACF19E-15BB-44EC-82F1-EEF04E929532}" type="sibTrans" cxnId="{AA5953AE-0A3F-4E43-B9D0-1E8792DDBA7F}">
      <dgm:prSet/>
      <dgm:spPr/>
      <dgm:t>
        <a:bodyPr/>
        <a:lstStyle/>
        <a:p>
          <a:endParaRPr lang="it-IT">
            <a:solidFill>
              <a:schemeClr val="bg1"/>
            </a:solidFill>
          </a:endParaRPr>
        </a:p>
      </dgm:t>
    </dgm:pt>
    <dgm:pt modelId="{B1A42801-9A80-4C9E-9651-B76B2B8772B9}">
      <dgm:prSet phldrT="[Testo]"/>
      <dgm:spPr/>
      <dgm:t>
        <a:bodyPr/>
        <a:lstStyle/>
        <a:p>
          <a:r>
            <a:rPr lang="it-IT" dirty="0" smtClean="0">
              <a:solidFill>
                <a:schemeClr val="bg1"/>
              </a:solidFill>
              <a:latin typeface="Arial" pitchFamily="34" charset="0"/>
              <a:ea typeface="Times New Roman" pitchFamily="18" charset="0"/>
              <a:cs typeface="Calibri" pitchFamily="34" charset="0"/>
            </a:rPr>
            <a:t>In </a:t>
          </a:r>
          <a:r>
            <a:rPr lang="it-IT" b="1" dirty="0" smtClean="0">
              <a:solidFill>
                <a:schemeClr val="bg1"/>
              </a:solidFill>
              <a:latin typeface="Arial" pitchFamily="34" charset="0"/>
              <a:ea typeface="Times New Roman" pitchFamily="18" charset="0"/>
              <a:cs typeface="Calibri" pitchFamily="34" charset="0"/>
            </a:rPr>
            <a:t>Messico</a:t>
          </a:r>
          <a:r>
            <a:rPr lang="it-IT" dirty="0" smtClean="0">
              <a:solidFill>
                <a:schemeClr val="bg1"/>
              </a:solidFill>
              <a:latin typeface="Arial" pitchFamily="34" charset="0"/>
              <a:ea typeface="Times New Roman" pitchFamily="18" charset="0"/>
              <a:cs typeface="Calibri" pitchFamily="34" charset="0"/>
            </a:rPr>
            <a:t>, la diffusione delle LIM ha registrato un incremento quando, nel 2003, la </a:t>
          </a:r>
          <a:r>
            <a:rPr lang="it-IT" dirty="0" err="1" smtClean="0">
              <a:solidFill>
                <a:schemeClr val="bg1"/>
              </a:solidFill>
              <a:latin typeface="Arial" pitchFamily="34" charset="0"/>
              <a:ea typeface="Times New Roman" pitchFamily="18" charset="0"/>
              <a:cs typeface="Calibri" pitchFamily="34" charset="0"/>
            </a:rPr>
            <a:t>Secretaría</a:t>
          </a:r>
          <a:r>
            <a:rPr lang="it-IT" dirty="0" smtClean="0">
              <a:solidFill>
                <a:schemeClr val="bg1"/>
              </a:solidFill>
              <a:latin typeface="Arial" pitchFamily="34" charset="0"/>
              <a:ea typeface="Times New Roman" pitchFamily="18" charset="0"/>
              <a:cs typeface="Calibri" pitchFamily="34" charset="0"/>
            </a:rPr>
            <a:t> de </a:t>
          </a:r>
          <a:r>
            <a:rPr lang="it-IT" dirty="0" err="1" smtClean="0">
              <a:solidFill>
                <a:schemeClr val="bg1"/>
              </a:solidFill>
              <a:latin typeface="Arial" pitchFamily="34" charset="0"/>
              <a:ea typeface="Times New Roman" pitchFamily="18" charset="0"/>
              <a:cs typeface="Calibri" pitchFamily="34" charset="0"/>
            </a:rPr>
            <a:t>Educación</a:t>
          </a:r>
          <a:r>
            <a:rPr lang="it-IT" dirty="0" smtClean="0">
              <a:solidFill>
                <a:schemeClr val="bg1"/>
              </a:solidFill>
              <a:latin typeface="Arial" pitchFamily="34" charset="0"/>
              <a:ea typeface="Times New Roman" pitchFamily="18" charset="0"/>
              <a:cs typeface="Calibri" pitchFamily="34" charset="0"/>
            </a:rPr>
            <a:t> </a:t>
          </a:r>
          <a:r>
            <a:rPr lang="it-IT" dirty="0" err="1" smtClean="0">
              <a:solidFill>
                <a:schemeClr val="bg1"/>
              </a:solidFill>
              <a:latin typeface="Arial" pitchFamily="34" charset="0"/>
              <a:ea typeface="Times New Roman" pitchFamily="18" charset="0"/>
              <a:cs typeface="Calibri" pitchFamily="34" charset="0"/>
            </a:rPr>
            <a:t>Pública</a:t>
          </a:r>
          <a:r>
            <a:rPr lang="it-IT" dirty="0" smtClean="0">
              <a:solidFill>
                <a:schemeClr val="bg1"/>
              </a:solidFill>
              <a:latin typeface="Arial" pitchFamily="34" charset="0"/>
              <a:ea typeface="Times New Roman" pitchFamily="18" charset="0"/>
              <a:cs typeface="Calibri" pitchFamily="34" charset="0"/>
            </a:rPr>
            <a:t> ha incluso questa tecnologia nel progetto </a:t>
          </a:r>
          <a:r>
            <a:rPr lang="it-IT" b="1" dirty="0" err="1" smtClean="0">
              <a:solidFill>
                <a:schemeClr val="bg1"/>
              </a:solidFill>
              <a:latin typeface="Arial" pitchFamily="34" charset="0"/>
              <a:ea typeface="Times New Roman" pitchFamily="18" charset="0"/>
              <a:cs typeface="Calibri" pitchFamily="34" charset="0"/>
              <a:hlinkClick xmlns:r="http://schemas.openxmlformats.org/officeDocument/2006/relationships" r:id="rId3" tooltip="Enciclomedia"/>
            </a:rPr>
            <a:t>Enciclomedia</a:t>
          </a:r>
          <a:r>
            <a:rPr lang="it-IT" dirty="0" smtClean="0">
              <a:solidFill>
                <a:schemeClr val="bg1"/>
              </a:solidFill>
              <a:latin typeface="Arial" pitchFamily="34" charset="0"/>
              <a:ea typeface="Times New Roman" pitchFamily="18" charset="0"/>
              <a:cs typeface="Calibri" pitchFamily="34" charset="0"/>
            </a:rPr>
            <a:t>. L’iniziativa, dedicata alla diffusione di contenuti digitali per le scuole messicane, ha favorito, con uno stanziamento pari a 1,8 miliardi di dollari, la distribuzione di dotazioni tecnologiche per la didattica multimediale in aula. Gli insegnanti sono stati coinvolti in attività di formazione coordinate da equipe di esperti della didattica disciplinare provenienti mondo accademico.</a:t>
          </a:r>
          <a:endParaRPr lang="it-IT" dirty="0">
            <a:solidFill>
              <a:schemeClr val="bg1"/>
            </a:solidFill>
          </a:endParaRPr>
        </a:p>
      </dgm:t>
    </dgm:pt>
    <dgm:pt modelId="{69F3EEF7-DF7A-4E9F-A34C-ACB66EEDEB9B}" type="parTrans" cxnId="{434AC09A-74D2-4F5E-885F-B82F6654708C}">
      <dgm:prSet/>
      <dgm:spPr/>
      <dgm:t>
        <a:bodyPr/>
        <a:lstStyle/>
        <a:p>
          <a:endParaRPr lang="it-IT">
            <a:solidFill>
              <a:schemeClr val="bg1"/>
            </a:solidFill>
          </a:endParaRPr>
        </a:p>
      </dgm:t>
    </dgm:pt>
    <dgm:pt modelId="{20A05E8B-42F6-4AFF-8F79-DFA4DEC0452C}" type="sibTrans" cxnId="{434AC09A-74D2-4F5E-885F-B82F6654708C}">
      <dgm:prSet/>
      <dgm:spPr/>
      <dgm:t>
        <a:bodyPr/>
        <a:lstStyle/>
        <a:p>
          <a:endParaRPr lang="it-IT">
            <a:solidFill>
              <a:schemeClr val="bg1"/>
            </a:solidFill>
          </a:endParaRPr>
        </a:p>
      </dgm:t>
    </dgm:pt>
    <dgm:pt modelId="{6BC2A156-DC12-472A-962B-4390AC27FB7C}" type="pres">
      <dgm:prSet presAssocID="{8F2AF581-AD4B-49C3-B59D-A070634DD77A}" presName="linear" presStyleCnt="0">
        <dgm:presLayoutVars>
          <dgm:dir/>
          <dgm:resizeHandles val="exact"/>
        </dgm:presLayoutVars>
      </dgm:prSet>
      <dgm:spPr/>
    </dgm:pt>
    <dgm:pt modelId="{1D50A2A2-2C6D-4882-A51C-9E531FF42E17}" type="pres">
      <dgm:prSet presAssocID="{5DAF96C7-78E4-4D0E-A2B5-B07D8B878CB2}" presName="comp" presStyleCnt="0"/>
      <dgm:spPr/>
    </dgm:pt>
    <dgm:pt modelId="{2FC4CA58-8F92-43C8-A102-4464E801EB44}" type="pres">
      <dgm:prSet presAssocID="{5DAF96C7-78E4-4D0E-A2B5-B07D8B878CB2}" presName="box" presStyleLbl="node1" presStyleIdx="0" presStyleCnt="2"/>
      <dgm:spPr/>
      <dgm:t>
        <a:bodyPr/>
        <a:lstStyle/>
        <a:p>
          <a:endParaRPr lang="it-IT"/>
        </a:p>
      </dgm:t>
    </dgm:pt>
    <dgm:pt modelId="{E4F0AB4B-72F9-4B19-A704-83D834B98241}" type="pres">
      <dgm:prSet presAssocID="{5DAF96C7-78E4-4D0E-A2B5-B07D8B878CB2}" presName="img" presStyleLbl="fgImgPlace1" presStyleIdx="0" presStyleCnt="2"/>
      <dgm:spPr>
        <a:blipFill rotWithShape="0">
          <a:blip xmlns:r="http://schemas.openxmlformats.org/officeDocument/2006/relationships" r:embed="rId4"/>
          <a:stretch>
            <a:fillRect/>
          </a:stretch>
        </a:blipFill>
      </dgm:spPr>
    </dgm:pt>
    <dgm:pt modelId="{0DB834E1-FD9D-4FBC-ADB1-A25581CF0E42}" type="pres">
      <dgm:prSet presAssocID="{5DAF96C7-78E4-4D0E-A2B5-B07D8B878CB2}" presName="text" presStyleLbl="node1" presStyleIdx="0" presStyleCnt="2">
        <dgm:presLayoutVars>
          <dgm:bulletEnabled val="1"/>
        </dgm:presLayoutVars>
      </dgm:prSet>
      <dgm:spPr/>
      <dgm:t>
        <a:bodyPr/>
        <a:lstStyle/>
        <a:p>
          <a:endParaRPr lang="it-IT"/>
        </a:p>
      </dgm:t>
    </dgm:pt>
    <dgm:pt modelId="{7BA9344D-D54B-489A-8F07-CFDB09B9C12E}" type="pres">
      <dgm:prSet presAssocID="{A8ACF19E-15BB-44EC-82F1-EEF04E929532}" presName="spacer" presStyleCnt="0"/>
      <dgm:spPr/>
    </dgm:pt>
    <dgm:pt modelId="{C83BD234-FE82-4641-A1AF-C1B5F53E5283}" type="pres">
      <dgm:prSet presAssocID="{B1A42801-9A80-4C9E-9651-B76B2B8772B9}" presName="comp" presStyleCnt="0"/>
      <dgm:spPr/>
    </dgm:pt>
    <dgm:pt modelId="{451F0D71-0A39-41B4-8D4B-02A3BBDBAB85}" type="pres">
      <dgm:prSet presAssocID="{B1A42801-9A80-4C9E-9651-B76B2B8772B9}" presName="box" presStyleLbl="node1" presStyleIdx="1" presStyleCnt="2"/>
      <dgm:spPr/>
      <dgm:t>
        <a:bodyPr/>
        <a:lstStyle/>
        <a:p>
          <a:endParaRPr lang="it-IT"/>
        </a:p>
      </dgm:t>
    </dgm:pt>
    <dgm:pt modelId="{EEFE01F2-7606-45FF-B700-E0F12F6057B0}" type="pres">
      <dgm:prSet presAssocID="{B1A42801-9A80-4C9E-9651-B76B2B8772B9}" presName="img" presStyleLbl="fgImgPlace1" presStyleIdx="1" presStyleCnt="2"/>
      <dgm:spPr>
        <a:blipFill rotWithShape="0">
          <a:blip xmlns:r="http://schemas.openxmlformats.org/officeDocument/2006/relationships" r:embed="rId5"/>
          <a:stretch>
            <a:fillRect/>
          </a:stretch>
        </a:blipFill>
      </dgm:spPr>
    </dgm:pt>
    <dgm:pt modelId="{D64CDB76-FF06-485F-88D8-1730A5EF8BE1}" type="pres">
      <dgm:prSet presAssocID="{B1A42801-9A80-4C9E-9651-B76B2B8772B9}" presName="text" presStyleLbl="node1" presStyleIdx="1" presStyleCnt="2">
        <dgm:presLayoutVars>
          <dgm:bulletEnabled val="1"/>
        </dgm:presLayoutVars>
      </dgm:prSet>
      <dgm:spPr/>
      <dgm:t>
        <a:bodyPr/>
        <a:lstStyle/>
        <a:p>
          <a:endParaRPr lang="it-IT"/>
        </a:p>
      </dgm:t>
    </dgm:pt>
  </dgm:ptLst>
  <dgm:cxnLst>
    <dgm:cxn modelId="{434AC09A-74D2-4F5E-885F-B82F6654708C}" srcId="{8F2AF581-AD4B-49C3-B59D-A070634DD77A}" destId="{B1A42801-9A80-4C9E-9651-B76B2B8772B9}" srcOrd="1" destOrd="0" parTransId="{69F3EEF7-DF7A-4E9F-A34C-ACB66EEDEB9B}" sibTransId="{20A05E8B-42F6-4AFF-8F79-DFA4DEC0452C}"/>
    <dgm:cxn modelId="{9CB8DC91-1892-4099-A6BC-7D2C6693FC90}" type="presOf" srcId="{5DAF96C7-78E4-4D0E-A2B5-B07D8B878CB2}" destId="{2FC4CA58-8F92-43C8-A102-4464E801EB44}" srcOrd="0" destOrd="0" presId="urn:microsoft.com/office/officeart/2005/8/layout/vList4"/>
    <dgm:cxn modelId="{1FA50D96-7416-4180-A933-C5366FF1E45C}" type="presOf" srcId="{B1A42801-9A80-4C9E-9651-B76B2B8772B9}" destId="{D64CDB76-FF06-485F-88D8-1730A5EF8BE1}" srcOrd="1" destOrd="0" presId="urn:microsoft.com/office/officeart/2005/8/layout/vList4"/>
    <dgm:cxn modelId="{E6208D13-FD2F-4297-87D0-6E7FF77198CB}" type="presOf" srcId="{B1A42801-9A80-4C9E-9651-B76B2B8772B9}" destId="{451F0D71-0A39-41B4-8D4B-02A3BBDBAB85}" srcOrd="0" destOrd="0" presId="urn:microsoft.com/office/officeart/2005/8/layout/vList4"/>
    <dgm:cxn modelId="{AA5953AE-0A3F-4E43-B9D0-1E8792DDBA7F}" srcId="{8F2AF581-AD4B-49C3-B59D-A070634DD77A}" destId="{5DAF96C7-78E4-4D0E-A2B5-B07D8B878CB2}" srcOrd="0" destOrd="0" parTransId="{E5C2018B-ADF5-4395-B826-D82E5FCD7A78}" sibTransId="{A8ACF19E-15BB-44EC-82F1-EEF04E929532}"/>
    <dgm:cxn modelId="{01B18B65-A78B-4367-8AA3-0D573D95D5AF}" type="presOf" srcId="{8F2AF581-AD4B-49C3-B59D-A070634DD77A}" destId="{6BC2A156-DC12-472A-962B-4390AC27FB7C}" srcOrd="0" destOrd="0" presId="urn:microsoft.com/office/officeart/2005/8/layout/vList4"/>
    <dgm:cxn modelId="{175D0294-03BC-4908-AA55-7B5263C1490F}" type="presOf" srcId="{5DAF96C7-78E4-4D0E-A2B5-B07D8B878CB2}" destId="{0DB834E1-FD9D-4FBC-ADB1-A25581CF0E42}" srcOrd="1" destOrd="0" presId="urn:microsoft.com/office/officeart/2005/8/layout/vList4"/>
    <dgm:cxn modelId="{80D46F4D-9921-490C-A647-66D84FE79B90}" type="presParOf" srcId="{6BC2A156-DC12-472A-962B-4390AC27FB7C}" destId="{1D50A2A2-2C6D-4882-A51C-9E531FF42E17}" srcOrd="0" destOrd="0" presId="urn:microsoft.com/office/officeart/2005/8/layout/vList4"/>
    <dgm:cxn modelId="{F0B8D7E7-99E7-483A-8A99-187B5D83FDA5}" type="presParOf" srcId="{1D50A2A2-2C6D-4882-A51C-9E531FF42E17}" destId="{2FC4CA58-8F92-43C8-A102-4464E801EB44}" srcOrd="0" destOrd="0" presId="urn:microsoft.com/office/officeart/2005/8/layout/vList4"/>
    <dgm:cxn modelId="{E9208273-5022-4414-9149-67F3F87AD060}" type="presParOf" srcId="{1D50A2A2-2C6D-4882-A51C-9E531FF42E17}" destId="{E4F0AB4B-72F9-4B19-A704-83D834B98241}" srcOrd="1" destOrd="0" presId="urn:microsoft.com/office/officeart/2005/8/layout/vList4"/>
    <dgm:cxn modelId="{629A1CD4-CA98-45CD-B403-81C6FBCCBD4E}" type="presParOf" srcId="{1D50A2A2-2C6D-4882-A51C-9E531FF42E17}" destId="{0DB834E1-FD9D-4FBC-ADB1-A25581CF0E42}" srcOrd="2" destOrd="0" presId="urn:microsoft.com/office/officeart/2005/8/layout/vList4"/>
    <dgm:cxn modelId="{F0E5DAE2-3892-4C39-9683-FF966ABB59F2}" type="presParOf" srcId="{6BC2A156-DC12-472A-962B-4390AC27FB7C}" destId="{7BA9344D-D54B-489A-8F07-CFDB09B9C12E}" srcOrd="1" destOrd="0" presId="urn:microsoft.com/office/officeart/2005/8/layout/vList4"/>
    <dgm:cxn modelId="{8BFED67A-63BF-4817-A756-06979A154C71}" type="presParOf" srcId="{6BC2A156-DC12-472A-962B-4390AC27FB7C}" destId="{C83BD234-FE82-4641-A1AF-C1B5F53E5283}" srcOrd="2" destOrd="0" presId="urn:microsoft.com/office/officeart/2005/8/layout/vList4"/>
    <dgm:cxn modelId="{785ACF23-10AD-4BA2-94A0-05DA57AD08E2}" type="presParOf" srcId="{C83BD234-FE82-4641-A1AF-C1B5F53E5283}" destId="{451F0D71-0A39-41B4-8D4B-02A3BBDBAB85}" srcOrd="0" destOrd="0" presId="urn:microsoft.com/office/officeart/2005/8/layout/vList4"/>
    <dgm:cxn modelId="{B5E72397-2AA6-410F-8CB9-2D1C2E07AE49}" type="presParOf" srcId="{C83BD234-FE82-4641-A1AF-C1B5F53E5283}" destId="{EEFE01F2-7606-45FF-B700-E0F12F6057B0}" srcOrd="1" destOrd="0" presId="urn:microsoft.com/office/officeart/2005/8/layout/vList4"/>
    <dgm:cxn modelId="{1DB5D4B7-EB75-4230-9C3E-C1E3BA1024C7}" type="presParOf" srcId="{C83BD234-FE82-4641-A1AF-C1B5F53E5283}" destId="{D64CDB76-FF06-485F-88D8-1730A5EF8BE1}"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5C71E5-3E93-4694-82D5-0F76B5293CFA}">
      <dsp:nvSpPr>
        <dsp:cNvPr id="0" name=""/>
        <dsp:cNvSpPr/>
      </dsp:nvSpPr>
      <dsp:spPr>
        <a:xfrm>
          <a:off x="2757617" y="1523385"/>
          <a:ext cx="3918667" cy="3918667"/>
        </a:xfrm>
        <a:prstGeom prst="ellipse">
          <a:avLst/>
        </a:prstGeom>
        <a:blipFill rotWithShape="0">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it-IT" sz="3600" b="1" kern="1200" dirty="0" smtClean="0">
              <a:solidFill>
                <a:srgbClr val="000000"/>
              </a:solidFill>
              <a:effectLst>
                <a:outerShdw blurRad="38100" dist="38100" dir="2700000" algn="tl">
                  <a:srgbClr val="000000">
                    <a:alpha val="43137"/>
                  </a:srgbClr>
                </a:outerShdw>
              </a:effectLst>
              <a:cs typeface="Calibri" pitchFamily="34" charset="0"/>
            </a:rPr>
            <a:t>MODULI Didattica con la LIM - </a:t>
          </a:r>
          <a:r>
            <a:rPr lang="it-IT" sz="2400" b="1" kern="1200" dirty="0" smtClean="0">
              <a:solidFill>
                <a:srgbClr val="000000"/>
              </a:solidFill>
              <a:effectLst>
                <a:outerShdw blurRad="38100" dist="38100" dir="2700000" algn="tl">
                  <a:srgbClr val="000000">
                    <a:alpha val="43137"/>
                  </a:srgbClr>
                </a:outerShdw>
              </a:effectLst>
              <a:cs typeface="Calibri" pitchFamily="34" charset="0"/>
            </a:rPr>
            <a:t>Sessione 3 -</a:t>
          </a:r>
          <a:endParaRPr lang="it-IT" sz="2400" b="1" kern="1200" dirty="0">
            <a:effectLst>
              <a:outerShdw blurRad="38100" dist="38100" dir="2700000" algn="tl">
                <a:srgbClr val="000000">
                  <a:alpha val="43137"/>
                </a:srgbClr>
              </a:outerShdw>
            </a:effectLst>
          </a:endParaRPr>
        </a:p>
      </dsp:txBody>
      <dsp:txXfrm>
        <a:off x="2757617" y="1523385"/>
        <a:ext cx="3918667" cy="3918667"/>
      </dsp:txXfrm>
    </dsp:sp>
    <dsp:sp modelId="{5D812517-6267-491C-B6BD-EFEC7DEFD620}">
      <dsp:nvSpPr>
        <dsp:cNvPr id="0" name=""/>
        <dsp:cNvSpPr/>
      </dsp:nvSpPr>
      <dsp:spPr>
        <a:xfrm>
          <a:off x="3737284" y="-46191"/>
          <a:ext cx="1959333" cy="1959333"/>
        </a:xfrm>
        <a:prstGeom prst="ellipse">
          <a:avLst/>
        </a:prstGeom>
        <a:blipFill rotWithShape="0">
          <a:blip xmlns:r="http://schemas.openxmlformats.org/officeDocument/2006/relationships" r:embed="rId2"/>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b="1" kern="1200" cap="none" spc="0" dirty="0" smtClean="0">
              <a:ln w="18415" cmpd="sng">
                <a:solidFill>
                  <a:srgbClr val="FFFFFF"/>
                </a:solidFill>
                <a:prstDash val="solid"/>
              </a:ln>
              <a:solidFill>
                <a:srgbClr val="FFFFFF"/>
              </a:solidFill>
              <a:effectLst>
                <a:outerShdw blurRad="38100" dist="38100" dir="2700000" algn="tl" rotWithShape="0">
                  <a:srgbClr val="000000">
                    <a:alpha val="43137"/>
                  </a:srgbClr>
                </a:outerShdw>
              </a:effectLst>
              <a:ea typeface="Times New Roman" pitchFamily="18" charset="0"/>
              <a:cs typeface="Calibri" pitchFamily="34" charset="0"/>
            </a:rPr>
            <a:t>1. Tecnologie didattiche </a:t>
          </a:r>
          <a:endParaRPr lang="it-IT" sz="2000" b="1" kern="1200" cap="none" spc="0" dirty="0">
            <a:ln w="18415" cmpd="sng">
              <a:solidFill>
                <a:srgbClr val="FFFFFF"/>
              </a:solidFill>
              <a:prstDash val="solid"/>
            </a:ln>
            <a:solidFill>
              <a:srgbClr val="FFFFFF"/>
            </a:solidFill>
            <a:effectLst>
              <a:outerShdw blurRad="38100" dist="38100" dir="2700000" algn="tl" rotWithShape="0">
                <a:srgbClr val="000000">
                  <a:alpha val="43137"/>
                </a:srgbClr>
              </a:outerShdw>
            </a:effectLst>
          </a:endParaRPr>
        </a:p>
      </dsp:txBody>
      <dsp:txXfrm>
        <a:off x="3737284" y="-46191"/>
        <a:ext cx="1959333" cy="1959333"/>
      </dsp:txXfrm>
    </dsp:sp>
    <dsp:sp modelId="{A90A3890-6BDB-44AD-BFC9-FE2FFF7605A7}">
      <dsp:nvSpPr>
        <dsp:cNvPr id="0" name=""/>
        <dsp:cNvSpPr/>
      </dsp:nvSpPr>
      <dsp:spPr>
        <a:xfrm>
          <a:off x="6161759" y="1715292"/>
          <a:ext cx="1959333" cy="1959333"/>
        </a:xfrm>
        <a:prstGeom prst="ellipse">
          <a:avLst/>
        </a:prstGeom>
        <a:blipFill rotWithShape="0">
          <a:blip xmlns:r="http://schemas.openxmlformats.org/officeDocument/2006/relationships" r:embed="rId3"/>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b="1" kern="1200" cap="none" spc="0" dirty="0" smtClean="0">
              <a:ln w="18415" cmpd="sng">
                <a:solidFill>
                  <a:srgbClr val="FFFFFF"/>
                </a:solidFill>
                <a:prstDash val="solid"/>
              </a:ln>
              <a:solidFill>
                <a:srgbClr val="FFFFFF"/>
              </a:solidFill>
              <a:effectLst>
                <a:outerShdw blurRad="38100" dist="38100" dir="2700000" algn="tl" rotWithShape="0">
                  <a:srgbClr val="000000">
                    <a:alpha val="43137"/>
                  </a:srgbClr>
                </a:outerShdw>
              </a:effectLst>
              <a:cs typeface="Times New Roman" pitchFamily="18" charset="0"/>
            </a:rPr>
            <a:t>2. Tipologie e funzioni della LIM </a:t>
          </a:r>
          <a:endParaRPr lang="it-IT" sz="2000" b="1" kern="1200" cap="none" spc="0" dirty="0">
            <a:ln w="18415" cmpd="sng">
              <a:solidFill>
                <a:srgbClr val="FFFFFF"/>
              </a:solidFill>
              <a:prstDash val="solid"/>
            </a:ln>
            <a:solidFill>
              <a:srgbClr val="FFFFFF"/>
            </a:solidFill>
            <a:effectLst>
              <a:outerShdw blurRad="38100" dist="38100" dir="2700000" algn="tl" rotWithShape="0">
                <a:srgbClr val="000000">
                  <a:alpha val="43137"/>
                </a:srgbClr>
              </a:outerShdw>
            </a:effectLst>
          </a:endParaRPr>
        </a:p>
      </dsp:txBody>
      <dsp:txXfrm>
        <a:off x="6161759" y="1715292"/>
        <a:ext cx="1959333" cy="1959333"/>
      </dsp:txXfrm>
    </dsp:sp>
    <dsp:sp modelId="{687705EF-2D49-447D-8315-D15AA1A94C63}">
      <dsp:nvSpPr>
        <dsp:cNvPr id="0" name=""/>
        <dsp:cNvSpPr/>
      </dsp:nvSpPr>
      <dsp:spPr>
        <a:xfrm>
          <a:off x="4821391" y="4231250"/>
          <a:ext cx="2787936" cy="2627701"/>
        </a:xfrm>
        <a:prstGeom prst="ellipse">
          <a:avLst/>
        </a:prstGeom>
        <a:blipFill rotWithShape="0">
          <a:blip xmlns:r="http://schemas.openxmlformats.org/officeDocument/2006/relationships" r:embed="rId4"/>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b="1" kern="1200" cap="none" spc="0" dirty="0" smtClean="0">
              <a:ln w="18415" cmpd="sng">
                <a:solidFill>
                  <a:srgbClr val="FFFFFF"/>
                </a:solidFill>
                <a:prstDash val="solid"/>
              </a:ln>
              <a:solidFill>
                <a:srgbClr val="FFFFFF"/>
              </a:solidFill>
              <a:effectLst>
                <a:outerShdw blurRad="38100" dist="38100" dir="2700000" algn="tl" rotWithShape="0">
                  <a:srgbClr val="000000">
                    <a:alpha val="43137"/>
                  </a:srgbClr>
                </a:outerShdw>
              </a:effectLst>
              <a:cs typeface="Times New Roman" pitchFamily="18" charset="0"/>
            </a:rPr>
            <a:t>3. Tecnologia didattica e apprendimento </a:t>
          </a:r>
          <a:endParaRPr lang="it-IT" sz="2000" b="1" kern="1200" cap="none" spc="0" dirty="0">
            <a:ln w="18415" cmpd="sng">
              <a:solidFill>
                <a:srgbClr val="FFFFFF"/>
              </a:solidFill>
              <a:prstDash val="solid"/>
            </a:ln>
            <a:solidFill>
              <a:srgbClr val="FFFFFF"/>
            </a:solidFill>
            <a:effectLst>
              <a:outerShdw blurRad="38100" dist="38100" dir="2700000" algn="tl" rotWithShape="0">
                <a:srgbClr val="000000">
                  <a:alpha val="43137"/>
                </a:srgbClr>
              </a:outerShdw>
            </a:effectLst>
          </a:endParaRPr>
        </a:p>
      </dsp:txBody>
      <dsp:txXfrm>
        <a:off x="4821391" y="4231250"/>
        <a:ext cx="2787936" cy="2627701"/>
      </dsp:txXfrm>
    </dsp:sp>
    <dsp:sp modelId="{F515DE8C-9C3B-4AF0-B8E9-4BEF7A89F497}">
      <dsp:nvSpPr>
        <dsp:cNvPr id="0" name=""/>
        <dsp:cNvSpPr/>
      </dsp:nvSpPr>
      <dsp:spPr>
        <a:xfrm>
          <a:off x="2238876" y="4565434"/>
          <a:ext cx="1959333" cy="1959333"/>
        </a:xfrm>
        <a:prstGeom prst="ellipse">
          <a:avLst/>
        </a:prstGeom>
        <a:blipFill rotWithShape="0">
          <a:blip xmlns:r="http://schemas.openxmlformats.org/officeDocument/2006/relationships" r:embed="rId5"/>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b="1" kern="1200" dirty="0" smtClean="0">
              <a:solidFill>
                <a:sysClr val="windowText" lastClr="000000"/>
              </a:solidFill>
              <a:effectLst>
                <a:outerShdw blurRad="38100" dist="38100" dir="2700000" algn="tl">
                  <a:srgbClr val="000000">
                    <a:alpha val="43137"/>
                  </a:srgbClr>
                </a:outerShdw>
              </a:effectLst>
              <a:cs typeface="Times New Roman" pitchFamily="18" charset="0"/>
            </a:rPr>
            <a:t>4. Didattica e LIM </a:t>
          </a:r>
          <a:endParaRPr lang="it-IT" sz="2000" b="1" kern="1200" dirty="0">
            <a:solidFill>
              <a:sysClr val="windowText" lastClr="000000"/>
            </a:solidFill>
            <a:effectLst>
              <a:outerShdw blurRad="38100" dist="38100" dir="2700000" algn="tl">
                <a:srgbClr val="000000">
                  <a:alpha val="43137"/>
                </a:srgbClr>
              </a:outerShdw>
            </a:effectLst>
          </a:endParaRPr>
        </a:p>
      </dsp:txBody>
      <dsp:txXfrm>
        <a:off x="2238876" y="4565434"/>
        <a:ext cx="1959333" cy="1959333"/>
      </dsp:txXfrm>
    </dsp:sp>
    <dsp:sp modelId="{23E1725D-6928-45A8-A145-2BBFABB89453}">
      <dsp:nvSpPr>
        <dsp:cNvPr id="0" name=""/>
        <dsp:cNvSpPr/>
      </dsp:nvSpPr>
      <dsp:spPr>
        <a:xfrm>
          <a:off x="1022906" y="1432952"/>
          <a:ext cx="2539139" cy="2524013"/>
        </a:xfrm>
        <a:prstGeom prst="ellipse">
          <a:avLst/>
        </a:prstGeom>
        <a:blipFill rotWithShape="0">
          <a:blip xmlns:r="http://schemas.openxmlformats.org/officeDocument/2006/relationships" r:embed="rId6"/>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b="1" kern="1200" dirty="0" smtClean="0">
              <a:solidFill>
                <a:srgbClr val="000099"/>
              </a:solidFill>
              <a:effectLst>
                <a:outerShdw blurRad="38100" dist="38100" dir="2700000" algn="tl">
                  <a:srgbClr val="000000">
                    <a:alpha val="43137"/>
                  </a:srgbClr>
                </a:outerShdw>
              </a:effectLst>
              <a:cs typeface="Times New Roman" pitchFamily="18" charset="0"/>
            </a:rPr>
            <a:t>5. Realizzazione di un </a:t>
          </a:r>
          <a:r>
            <a:rPr lang="it-IT" sz="2000" b="1" kern="1200" dirty="0" err="1" smtClean="0">
              <a:solidFill>
                <a:srgbClr val="000099"/>
              </a:solidFill>
              <a:effectLst>
                <a:outerShdw blurRad="38100" dist="38100" dir="2700000" algn="tl">
                  <a:srgbClr val="000000">
                    <a:alpha val="43137"/>
                  </a:srgbClr>
                </a:outerShdw>
              </a:effectLst>
              <a:cs typeface="Times New Roman" pitchFamily="18" charset="0"/>
            </a:rPr>
            <a:t>Learning</a:t>
          </a:r>
          <a:r>
            <a:rPr lang="it-IT" sz="2000" b="1" kern="1200" dirty="0" smtClean="0">
              <a:solidFill>
                <a:srgbClr val="000099"/>
              </a:solidFill>
              <a:effectLst>
                <a:outerShdw blurRad="38100" dist="38100" dir="2700000" algn="tl">
                  <a:srgbClr val="000000">
                    <a:alpha val="43137"/>
                  </a:srgbClr>
                </a:outerShdw>
              </a:effectLst>
              <a:cs typeface="Times New Roman" pitchFamily="18" charset="0"/>
            </a:rPr>
            <a:t> </a:t>
          </a:r>
          <a:r>
            <a:rPr lang="it-IT" sz="2000" b="1" kern="1200" dirty="0" err="1" smtClean="0">
              <a:solidFill>
                <a:srgbClr val="000099"/>
              </a:solidFill>
              <a:effectLst>
                <a:outerShdw blurRad="38100" dist="38100" dir="2700000" algn="tl">
                  <a:srgbClr val="000000">
                    <a:alpha val="43137"/>
                  </a:srgbClr>
                </a:outerShdw>
              </a:effectLst>
              <a:cs typeface="Times New Roman" pitchFamily="18" charset="0"/>
            </a:rPr>
            <a:t>Object</a:t>
          </a:r>
          <a:r>
            <a:rPr lang="it-IT" sz="2000" b="1" kern="1200" dirty="0" smtClean="0">
              <a:solidFill>
                <a:srgbClr val="000099"/>
              </a:solidFill>
              <a:effectLst>
                <a:outerShdw blurRad="38100" dist="38100" dir="2700000" algn="tl">
                  <a:srgbClr val="000000">
                    <a:alpha val="43137"/>
                  </a:srgbClr>
                </a:outerShdw>
              </a:effectLst>
              <a:cs typeface="Times New Roman" pitchFamily="18" charset="0"/>
            </a:rPr>
            <a:t> con il software della LIM</a:t>
          </a:r>
          <a:endParaRPr lang="it-IT" sz="2000" b="1" kern="1200" dirty="0">
            <a:effectLst>
              <a:outerShdw blurRad="38100" dist="38100" dir="2700000" algn="tl">
                <a:srgbClr val="000000">
                  <a:alpha val="43137"/>
                </a:srgbClr>
              </a:outerShdw>
            </a:effectLst>
          </a:endParaRPr>
        </a:p>
      </dsp:txBody>
      <dsp:txXfrm>
        <a:off x="1022906" y="1432952"/>
        <a:ext cx="2539139" cy="252401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5C71E5-3E93-4694-82D5-0F76B5293CFA}">
      <dsp:nvSpPr>
        <dsp:cNvPr id="0" name=""/>
        <dsp:cNvSpPr/>
      </dsp:nvSpPr>
      <dsp:spPr>
        <a:xfrm>
          <a:off x="2700822" y="1816194"/>
          <a:ext cx="4184791" cy="4184791"/>
        </a:xfrm>
        <a:prstGeom prst="ellipse">
          <a:avLst/>
        </a:prstGeom>
        <a:blipFill rotWithShape="0">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it-IT" sz="3600" b="1" kern="1200" dirty="0" smtClean="0">
              <a:solidFill>
                <a:srgbClr val="000000"/>
              </a:solidFill>
              <a:effectLst>
                <a:outerShdw blurRad="38100" dist="38100" dir="2700000" algn="tl">
                  <a:srgbClr val="000000">
                    <a:alpha val="43137"/>
                  </a:srgbClr>
                </a:outerShdw>
              </a:effectLst>
              <a:cs typeface="Calibri" pitchFamily="34" charset="0"/>
            </a:rPr>
            <a:t>1° MODULO</a:t>
          </a:r>
        </a:p>
        <a:p>
          <a:pPr lvl="0" algn="ctr" defTabSz="1600200">
            <a:lnSpc>
              <a:spcPct val="90000"/>
            </a:lnSpc>
            <a:spcBef>
              <a:spcPct val="0"/>
            </a:spcBef>
            <a:spcAft>
              <a:spcPct val="35000"/>
            </a:spcAft>
          </a:pPr>
          <a:r>
            <a:rPr lang="it-IT" sz="3600" b="1" kern="1200" dirty="0" smtClean="0">
              <a:solidFill>
                <a:srgbClr val="000000"/>
              </a:solidFill>
              <a:effectLst>
                <a:outerShdw blurRad="38100" dist="38100" dir="2700000" algn="tl">
                  <a:srgbClr val="000000">
                    <a:alpha val="43137"/>
                  </a:srgbClr>
                </a:outerShdw>
              </a:effectLst>
              <a:cs typeface="Calibri" pitchFamily="34" charset="0"/>
            </a:rPr>
            <a:t>Tecnologie didattiche</a:t>
          </a:r>
          <a:endParaRPr lang="it-IT" sz="2400" b="1" kern="1200" dirty="0">
            <a:effectLst>
              <a:outerShdw blurRad="38100" dist="38100" dir="2700000" algn="tl">
                <a:srgbClr val="000000">
                  <a:alpha val="43137"/>
                </a:srgbClr>
              </a:outerShdw>
            </a:effectLst>
          </a:endParaRPr>
        </a:p>
      </dsp:txBody>
      <dsp:txXfrm>
        <a:off x="2700822" y="1816194"/>
        <a:ext cx="4184791" cy="4184791"/>
      </dsp:txXfrm>
    </dsp:sp>
    <dsp:sp modelId="{5D812517-6267-491C-B6BD-EFEC7DEFD620}">
      <dsp:nvSpPr>
        <dsp:cNvPr id="0" name=""/>
        <dsp:cNvSpPr/>
      </dsp:nvSpPr>
      <dsp:spPr>
        <a:xfrm>
          <a:off x="3747020" y="139794"/>
          <a:ext cx="2092395" cy="2092395"/>
        </a:xfrm>
        <a:prstGeom prst="ellipse">
          <a:avLst/>
        </a:prstGeom>
        <a:blipFill rotWithShape="0">
          <a:blip xmlns:r="http://schemas.openxmlformats.org/officeDocument/2006/relationships" r:embed="rId2"/>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b="1" kern="1200" cap="none" spc="0" dirty="0" smtClean="0">
              <a:ln w="18415" cmpd="sng">
                <a:solidFill>
                  <a:srgbClr val="FFFFFF"/>
                </a:solidFill>
                <a:prstDash val="solid"/>
              </a:ln>
              <a:solidFill>
                <a:schemeClr val="bg1"/>
              </a:solidFill>
              <a:effectLst>
                <a:outerShdw blurRad="38100" dist="38100" dir="2700000" algn="tl" rotWithShape="0">
                  <a:srgbClr val="000000">
                    <a:alpha val="43137"/>
                  </a:srgbClr>
                </a:outerShdw>
              </a:effectLst>
              <a:ea typeface="Times New Roman" pitchFamily="18" charset="0"/>
              <a:cs typeface="Calibri" pitchFamily="34" charset="0"/>
            </a:rPr>
            <a:t>1. </a:t>
          </a:r>
          <a:r>
            <a:rPr lang="it-IT" sz="2000" b="1" kern="1200" dirty="0" smtClean="0">
              <a:solidFill>
                <a:schemeClr val="bg1"/>
              </a:solidFill>
              <a:cs typeface="Calibri" pitchFamily="34" charset="0"/>
            </a:rPr>
            <a:t>Definizione e ambito d’azione</a:t>
          </a:r>
          <a:endParaRPr lang="it-IT" sz="2000" b="1" kern="1200" cap="none" spc="0" dirty="0">
            <a:ln w="18415" cmpd="sng">
              <a:solidFill>
                <a:srgbClr val="FFFFFF"/>
              </a:solidFill>
              <a:prstDash val="solid"/>
            </a:ln>
            <a:solidFill>
              <a:schemeClr val="bg1"/>
            </a:solidFill>
            <a:effectLst>
              <a:outerShdw blurRad="38100" dist="38100" dir="2700000" algn="tl" rotWithShape="0">
                <a:srgbClr val="000000">
                  <a:alpha val="43137"/>
                </a:srgbClr>
              </a:outerShdw>
            </a:effectLst>
          </a:endParaRPr>
        </a:p>
      </dsp:txBody>
      <dsp:txXfrm>
        <a:off x="3747020" y="139794"/>
        <a:ext cx="2092395" cy="2092395"/>
      </dsp:txXfrm>
    </dsp:sp>
    <dsp:sp modelId="{A90A3890-6BDB-44AD-BFC9-FE2FFF7605A7}">
      <dsp:nvSpPr>
        <dsp:cNvPr id="0" name=""/>
        <dsp:cNvSpPr/>
      </dsp:nvSpPr>
      <dsp:spPr>
        <a:xfrm>
          <a:off x="6104859" y="4223690"/>
          <a:ext cx="2092395" cy="2092395"/>
        </a:xfrm>
        <a:prstGeom prst="ellipse">
          <a:avLst/>
        </a:prstGeom>
        <a:blipFill rotWithShape="0">
          <a:blip xmlns:r="http://schemas.openxmlformats.org/officeDocument/2006/relationships" r:embed="rId3"/>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b="1" kern="1200" dirty="0" smtClean="0">
              <a:solidFill>
                <a:schemeClr val="bg1"/>
              </a:solidFill>
              <a:cs typeface="Calibri" pitchFamily="34" charset="0"/>
            </a:rPr>
            <a:t>2.Le TIC in Europa</a:t>
          </a:r>
          <a:endParaRPr lang="it-IT" sz="2000" b="1" kern="1200" cap="none" spc="0" dirty="0">
            <a:ln w="18415" cmpd="sng">
              <a:solidFill>
                <a:srgbClr val="FFFFFF"/>
              </a:solidFill>
              <a:prstDash val="solid"/>
            </a:ln>
            <a:solidFill>
              <a:schemeClr val="bg1"/>
            </a:solidFill>
            <a:effectLst>
              <a:outerShdw blurRad="38100" dist="38100" dir="2700000" algn="tl" rotWithShape="0">
                <a:srgbClr val="000000">
                  <a:alpha val="43137"/>
                </a:srgbClr>
              </a:outerShdw>
            </a:effectLst>
          </a:endParaRPr>
        </a:p>
      </dsp:txBody>
      <dsp:txXfrm>
        <a:off x="6104859" y="4223690"/>
        <a:ext cx="2092395" cy="2092395"/>
      </dsp:txXfrm>
    </dsp:sp>
    <dsp:sp modelId="{687705EF-2D49-447D-8315-D15AA1A94C63}">
      <dsp:nvSpPr>
        <dsp:cNvPr id="0" name=""/>
        <dsp:cNvSpPr/>
      </dsp:nvSpPr>
      <dsp:spPr>
        <a:xfrm>
          <a:off x="946745" y="3866811"/>
          <a:ext cx="2977269" cy="2806153"/>
        </a:xfrm>
        <a:prstGeom prst="ellipse">
          <a:avLst/>
        </a:prstGeom>
        <a:blipFill rotWithShape="0">
          <a:blip xmlns:r="http://schemas.openxmlformats.org/officeDocument/2006/relationships" r:embed="rId4"/>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b="1" kern="1200" dirty="0" smtClean="0">
              <a:solidFill>
                <a:schemeClr val="bg1"/>
              </a:solidFill>
              <a:cs typeface="Calibri" pitchFamily="34" charset="0"/>
            </a:rPr>
            <a:t>3.L’integrazione della LIM dal punto di vista internazionale</a:t>
          </a:r>
          <a:endParaRPr lang="it-IT" sz="2000" b="1" kern="1200" cap="none" spc="0" dirty="0">
            <a:ln w="18415" cmpd="sng">
              <a:solidFill>
                <a:srgbClr val="FFFFFF"/>
              </a:solidFill>
              <a:prstDash val="solid"/>
            </a:ln>
            <a:solidFill>
              <a:schemeClr val="bg1"/>
            </a:solidFill>
            <a:effectLst>
              <a:outerShdw blurRad="38100" dist="38100" dir="2700000" algn="tl" rotWithShape="0">
                <a:srgbClr val="000000">
                  <a:alpha val="43137"/>
                </a:srgbClr>
              </a:outerShdw>
            </a:effectLst>
          </a:endParaRPr>
        </a:p>
      </dsp:txBody>
      <dsp:txXfrm>
        <a:off x="946745" y="3866811"/>
        <a:ext cx="2977269" cy="280615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758E37-DB2A-43A9-A062-C969095C1CDB}">
      <dsp:nvSpPr>
        <dsp:cNvPr id="0" name=""/>
        <dsp:cNvSpPr/>
      </dsp:nvSpPr>
      <dsp:spPr>
        <a:xfrm>
          <a:off x="0" y="0"/>
          <a:ext cx="9144000" cy="9677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it-IT" sz="1600" b="1" i="1" kern="1200" dirty="0" smtClean="0">
              <a:solidFill>
                <a:schemeClr val="bg1"/>
              </a:solidFill>
              <a:cs typeface="Calibri" pitchFamily="34" charset="0"/>
            </a:rPr>
            <a:t>PREMESSA.</a:t>
          </a:r>
          <a:endParaRPr lang="it-IT" sz="1600" b="1" kern="1200" dirty="0" smtClean="0">
            <a:solidFill>
              <a:schemeClr val="bg1"/>
            </a:solidFill>
          </a:endParaRPr>
        </a:p>
        <a:p>
          <a:pPr lvl="0" algn="l" defTabSz="711200">
            <a:lnSpc>
              <a:spcPct val="90000"/>
            </a:lnSpc>
            <a:spcBef>
              <a:spcPct val="0"/>
            </a:spcBef>
            <a:spcAft>
              <a:spcPct val="35000"/>
            </a:spcAft>
          </a:pPr>
          <a:r>
            <a:rPr lang="it-IT" sz="1600" b="1" kern="1200" dirty="0" smtClean="0">
              <a:solidFill>
                <a:schemeClr val="bg1"/>
              </a:solidFill>
              <a:cs typeface="Calibri" pitchFamily="34" charset="0"/>
            </a:rPr>
            <a:t>La scuola sta tentando un processo di innovazione </a:t>
          </a:r>
          <a:r>
            <a:rPr lang="it-IT" sz="1600" b="1" kern="1200" dirty="0" err="1" smtClean="0">
              <a:solidFill>
                <a:schemeClr val="bg1"/>
              </a:solidFill>
              <a:cs typeface="Calibri" pitchFamily="34" charset="0"/>
            </a:rPr>
            <a:t>TECNOLOGICAormai</a:t>
          </a:r>
          <a:r>
            <a:rPr lang="it-IT" sz="1600" b="1" kern="1200" dirty="0" smtClean="0">
              <a:solidFill>
                <a:schemeClr val="bg1"/>
              </a:solidFill>
              <a:cs typeface="Calibri" pitchFamily="34" charset="0"/>
            </a:rPr>
            <a:t> da più di 20 anni</a:t>
          </a:r>
          <a:endParaRPr lang="it-IT" sz="1600" b="1" kern="1200" dirty="0">
            <a:solidFill>
              <a:schemeClr val="bg1"/>
            </a:solidFill>
          </a:endParaRPr>
        </a:p>
      </dsp:txBody>
      <dsp:txXfrm>
        <a:off x="2031252" y="0"/>
        <a:ext cx="7112747" cy="967763"/>
      </dsp:txXfrm>
    </dsp:sp>
    <dsp:sp modelId="{4C1D4E76-E5E3-4330-BFEE-FFD829506818}">
      <dsp:nvSpPr>
        <dsp:cNvPr id="0" name=""/>
        <dsp:cNvSpPr/>
      </dsp:nvSpPr>
      <dsp:spPr>
        <a:xfrm>
          <a:off x="591740" y="58861"/>
          <a:ext cx="1050224" cy="850041"/>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64DB3B-0C91-40E6-B4DA-C027C47EA935}">
      <dsp:nvSpPr>
        <dsp:cNvPr id="0" name=""/>
        <dsp:cNvSpPr/>
      </dsp:nvSpPr>
      <dsp:spPr>
        <a:xfrm>
          <a:off x="0" y="1143107"/>
          <a:ext cx="9144000" cy="11337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it-IT" sz="1600" b="1" kern="1200" dirty="0" smtClean="0">
              <a:solidFill>
                <a:schemeClr val="bg1"/>
              </a:solidFill>
              <a:cs typeface="Calibri" pitchFamily="34" charset="0"/>
            </a:rPr>
            <a:t>a partire dai pesanti investimenti per la diffusione dei laboratori di </a:t>
          </a:r>
          <a:r>
            <a:rPr lang="it-IT" sz="1600" b="1" kern="1200" dirty="0" err="1" smtClean="0">
              <a:solidFill>
                <a:schemeClr val="bg1"/>
              </a:solidFill>
              <a:cs typeface="Calibri" pitchFamily="34" charset="0"/>
            </a:rPr>
            <a:t>informatica…</a:t>
          </a:r>
          <a:r>
            <a:rPr lang="it-IT" sz="1600" b="1" kern="1200" dirty="0" smtClean="0">
              <a:solidFill>
                <a:schemeClr val="bg1"/>
              </a:solidFill>
              <a:cs typeface="Calibri" pitchFamily="34" charset="0"/>
            </a:rPr>
            <a:t>. Molti dei quali finivano con il predicare se stessi nel senso che non sono entrati nella pratica didattica quotidiana.</a:t>
          </a:r>
          <a:endParaRPr lang="it-IT" sz="1600" b="1" kern="1200" dirty="0">
            <a:solidFill>
              <a:schemeClr val="bg1"/>
            </a:solidFill>
          </a:endParaRPr>
        </a:p>
      </dsp:txBody>
      <dsp:txXfrm>
        <a:off x="2031252" y="1143107"/>
        <a:ext cx="7112747" cy="1133774"/>
      </dsp:txXfrm>
    </dsp:sp>
    <dsp:sp modelId="{E879E8D0-B8C4-4D31-BDDA-3A48FEFEB1CB}">
      <dsp:nvSpPr>
        <dsp:cNvPr id="0" name=""/>
        <dsp:cNvSpPr/>
      </dsp:nvSpPr>
      <dsp:spPr>
        <a:xfrm>
          <a:off x="565185" y="1268766"/>
          <a:ext cx="1103333" cy="871112"/>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D7A5D1-82A9-487E-A452-4659F1BF6F21}">
      <dsp:nvSpPr>
        <dsp:cNvPr id="0" name=""/>
        <dsp:cNvSpPr/>
      </dsp:nvSpPr>
      <dsp:spPr>
        <a:xfrm>
          <a:off x="0" y="2425907"/>
          <a:ext cx="9144000" cy="14351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it-IT" sz="1600" b="1" kern="1200" dirty="0" smtClean="0">
              <a:solidFill>
                <a:schemeClr val="bg1"/>
              </a:solidFill>
              <a:cs typeface="Calibri" pitchFamily="34" charset="0"/>
            </a:rPr>
            <a:t>Si è pensato poi (se ricordo bene fine anni 90 – inizio 2000) di aggiornare i docenti imponendo almeno 100 h di aggiornamento obbligatorio (un po’ come si fa con i dentisti) ma la maggior parte dei progetti diventavano corsi fantasma seguiti solo per raggiungere le 100 h imposte. L’idea di aggiornare 800.000 docenti (di cui il 90% donne) è cmq un’impresa dalle proporzioni esagerate anche di natura economica</a:t>
          </a:r>
          <a:endParaRPr lang="it-IT" sz="1600" b="1" kern="1200" dirty="0">
            <a:solidFill>
              <a:schemeClr val="bg1"/>
            </a:solidFill>
          </a:endParaRPr>
        </a:p>
      </dsp:txBody>
      <dsp:txXfrm>
        <a:off x="2031252" y="2425907"/>
        <a:ext cx="7112747" cy="1435145"/>
      </dsp:txXfrm>
    </dsp:sp>
    <dsp:sp modelId="{F9043783-167B-4ADB-885C-1AFB09C1E07B}">
      <dsp:nvSpPr>
        <dsp:cNvPr id="0" name=""/>
        <dsp:cNvSpPr/>
      </dsp:nvSpPr>
      <dsp:spPr>
        <a:xfrm>
          <a:off x="413889" y="2614480"/>
          <a:ext cx="1405926" cy="1030548"/>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A07B04-24A2-4795-91A7-04683BB6185E}">
      <dsp:nvSpPr>
        <dsp:cNvPr id="0" name=""/>
        <dsp:cNvSpPr/>
      </dsp:nvSpPr>
      <dsp:spPr>
        <a:xfrm>
          <a:off x="0" y="4010200"/>
          <a:ext cx="9144000" cy="27311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it-IT" sz="1600" b="1" kern="1200" dirty="0" smtClean="0">
              <a:solidFill>
                <a:schemeClr val="bg1"/>
              </a:solidFill>
              <a:cs typeface="Calibri" pitchFamily="34" charset="0"/>
            </a:rPr>
            <a:t>Il DIT matura poi l’idea di rinnovare gli ambienti di apprendimento. Da un’analisi sociale rileva un divario tecnologica tra il mondo sociale dell’attuale civiltà e la </a:t>
          </a:r>
          <a:r>
            <a:rPr lang="it-IT" sz="1600" b="1" kern="1200" dirty="0" err="1" smtClean="0">
              <a:solidFill>
                <a:schemeClr val="bg1"/>
              </a:solidFill>
              <a:cs typeface="Calibri" pitchFamily="34" charset="0"/>
            </a:rPr>
            <a:t>scuola…</a:t>
          </a:r>
          <a:r>
            <a:rPr lang="it-IT" sz="1600" b="1" kern="1200" dirty="0" smtClean="0">
              <a:solidFill>
                <a:schemeClr val="bg1"/>
              </a:solidFill>
              <a:cs typeface="Calibri" pitchFamily="34" charset="0"/>
            </a:rPr>
            <a:t>., un viaggiatore nel tempo non riconoscerebbe la società con cartelloni elettronici pubblicitari, strumenti digitali per la rilevazione del tempo della temperatura disseminati nelle strade delle città, giovani ed adulti che circolano con telefonini, </a:t>
          </a:r>
          <a:r>
            <a:rPr lang="it-IT" sz="1600" b="1" kern="1200" dirty="0" err="1" smtClean="0">
              <a:solidFill>
                <a:schemeClr val="bg1"/>
              </a:solidFill>
              <a:cs typeface="Calibri" pitchFamily="34" charset="0"/>
            </a:rPr>
            <a:t>ipod</a:t>
          </a:r>
          <a:r>
            <a:rPr lang="it-IT" sz="1600" b="1" kern="1200" dirty="0" smtClean="0">
              <a:solidFill>
                <a:schemeClr val="bg1"/>
              </a:solidFill>
              <a:cs typeface="Calibri" pitchFamily="34" charset="0"/>
            </a:rPr>
            <a:t>, </a:t>
          </a:r>
          <a:r>
            <a:rPr lang="it-IT" sz="1600" b="1" kern="1200" dirty="0" err="1" smtClean="0">
              <a:solidFill>
                <a:schemeClr val="bg1"/>
              </a:solidFill>
              <a:cs typeface="Calibri" pitchFamily="34" charset="0"/>
            </a:rPr>
            <a:t>ipad</a:t>
          </a:r>
          <a:r>
            <a:rPr lang="it-IT" sz="1600" b="1" kern="1200" dirty="0" smtClean="0">
              <a:solidFill>
                <a:schemeClr val="bg1"/>
              </a:solidFill>
              <a:cs typeface="Calibri" pitchFamily="34" charset="0"/>
            </a:rPr>
            <a:t>, notebook che ascoltano musiche con lettori mp3…., insomma le informazioni viaggiano digitalmente ed in modo dinamico e reticolare. Lo stesso viaggiatore invece riconoscerebbe la scuola con la stessa lavagna d’ardesia di 150 anni fa, banchi, sedie, cattedra, penne, quaderni e libri cartacei e lezioni prevalentemente frontali con un’acquisizione sequenziale ed unidirezionale delle conoscenze.</a:t>
          </a:r>
          <a:endParaRPr lang="it-IT" sz="1600" b="1" kern="1200" dirty="0">
            <a:solidFill>
              <a:schemeClr val="bg1"/>
            </a:solidFill>
          </a:endParaRPr>
        </a:p>
      </dsp:txBody>
      <dsp:txXfrm>
        <a:off x="2031252" y="4010200"/>
        <a:ext cx="7112747" cy="2731165"/>
      </dsp:txXfrm>
    </dsp:sp>
    <dsp:sp modelId="{1F094FD6-17E4-4604-BFD9-EDF1BBC8BCEE}">
      <dsp:nvSpPr>
        <dsp:cNvPr id="0" name=""/>
        <dsp:cNvSpPr/>
      </dsp:nvSpPr>
      <dsp:spPr>
        <a:xfrm>
          <a:off x="150916" y="4401674"/>
          <a:ext cx="1828800" cy="1619620"/>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E94A9C-3DE3-441F-8884-575261650665}">
      <dsp:nvSpPr>
        <dsp:cNvPr id="0" name=""/>
        <dsp:cNvSpPr/>
      </dsp:nvSpPr>
      <dsp:spPr>
        <a:xfrm>
          <a:off x="3275854" y="2132854"/>
          <a:ext cx="2592290" cy="2592290"/>
        </a:xfrm>
        <a:prstGeom prst="ellipse">
          <a:avLst/>
        </a:prstGeom>
        <a:blipFill rotWithShape="0">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it-IT" sz="3200" b="1" kern="1200" dirty="0" smtClean="0">
              <a:effectLst>
                <a:outerShdw blurRad="38100" dist="38100" dir="2700000" algn="tl">
                  <a:srgbClr val="000000">
                    <a:alpha val="43137"/>
                  </a:srgbClr>
                </a:outerShdw>
              </a:effectLst>
            </a:rPr>
            <a:t>PROGETTI IN ITALIA</a:t>
          </a:r>
          <a:endParaRPr lang="it-IT" sz="3200" b="1" kern="1200" dirty="0">
            <a:effectLst>
              <a:outerShdw blurRad="38100" dist="38100" dir="2700000" algn="tl">
                <a:srgbClr val="000000">
                  <a:alpha val="43137"/>
                </a:srgbClr>
              </a:outerShdw>
            </a:effectLst>
          </a:endParaRPr>
        </a:p>
      </dsp:txBody>
      <dsp:txXfrm>
        <a:off x="3275854" y="2132854"/>
        <a:ext cx="2592290" cy="2592290"/>
      </dsp:txXfrm>
    </dsp:sp>
    <dsp:sp modelId="{BA4A6541-F67A-42DD-833D-0B91021B69C1}">
      <dsp:nvSpPr>
        <dsp:cNvPr id="0" name=""/>
        <dsp:cNvSpPr/>
      </dsp:nvSpPr>
      <dsp:spPr>
        <a:xfrm rot="16200000">
          <a:off x="4485606" y="1668092"/>
          <a:ext cx="172786"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it-IT" sz="2000" b="1" kern="1200">
            <a:effectLst>
              <a:outerShdw blurRad="38100" dist="38100" dir="2700000" algn="tl">
                <a:srgbClr val="000000">
                  <a:alpha val="43137"/>
                </a:srgbClr>
              </a:outerShdw>
            </a:effectLst>
          </a:endParaRPr>
        </a:p>
      </dsp:txBody>
      <dsp:txXfrm rot="16200000">
        <a:off x="4485606" y="1668092"/>
        <a:ext cx="172786" cy="613290"/>
      </dsp:txXfrm>
    </dsp:sp>
    <dsp:sp modelId="{58DD6A0A-C9C0-40AD-9A57-AC338A41352E}">
      <dsp:nvSpPr>
        <dsp:cNvPr id="0" name=""/>
        <dsp:cNvSpPr/>
      </dsp:nvSpPr>
      <dsp:spPr>
        <a:xfrm>
          <a:off x="3670101" y="3044"/>
          <a:ext cx="1803796" cy="1803796"/>
        </a:xfrm>
        <a:prstGeom prst="ellipse">
          <a:avLst/>
        </a:prstGeom>
        <a:blipFill rotWithShape="0">
          <a:blip xmlns:r="http://schemas.openxmlformats.org/officeDocument/2006/relationships" r:embed="rId2"/>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b="1" kern="1200" dirty="0" smtClean="0">
              <a:effectLst>
                <a:outerShdw blurRad="38100" dist="38100" dir="2700000" algn="tl">
                  <a:srgbClr val="000000">
                    <a:alpha val="43137"/>
                  </a:srgbClr>
                </a:outerShdw>
              </a:effectLst>
            </a:rPr>
            <a:t>DIGI SCUOLA</a:t>
          </a:r>
        </a:p>
        <a:p>
          <a:pPr lvl="0" algn="ctr" defTabSz="889000">
            <a:lnSpc>
              <a:spcPct val="90000"/>
            </a:lnSpc>
            <a:spcBef>
              <a:spcPct val="0"/>
            </a:spcBef>
            <a:spcAft>
              <a:spcPct val="35000"/>
            </a:spcAft>
          </a:pPr>
          <a:r>
            <a:rPr lang="it-IT" sz="2000" b="1" kern="1200" dirty="0" smtClean="0">
              <a:effectLst>
                <a:outerShdw blurRad="38100" dist="38100" dir="2700000" algn="tl">
                  <a:srgbClr val="000000">
                    <a:alpha val="43137"/>
                  </a:srgbClr>
                </a:outerShdw>
              </a:effectLst>
            </a:rPr>
            <a:t>2006-2007</a:t>
          </a:r>
          <a:endParaRPr lang="it-IT" sz="2000" b="1" kern="1200" dirty="0">
            <a:effectLst>
              <a:outerShdw blurRad="38100" dist="38100" dir="2700000" algn="tl">
                <a:srgbClr val="000000">
                  <a:alpha val="43137"/>
                </a:srgbClr>
              </a:outerShdw>
            </a:effectLst>
          </a:endParaRPr>
        </a:p>
      </dsp:txBody>
      <dsp:txXfrm>
        <a:off x="3670101" y="3044"/>
        <a:ext cx="1803796" cy="1803796"/>
      </dsp:txXfrm>
    </dsp:sp>
    <dsp:sp modelId="{8E3496C5-5CFC-4431-B8AD-5311821007F6}">
      <dsp:nvSpPr>
        <dsp:cNvPr id="0" name=""/>
        <dsp:cNvSpPr/>
      </dsp:nvSpPr>
      <dsp:spPr>
        <a:xfrm rot="19800000">
          <a:off x="5745034" y="2395223"/>
          <a:ext cx="172786"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it-IT" sz="2000" b="1" kern="1200">
            <a:effectLst>
              <a:outerShdw blurRad="38100" dist="38100" dir="2700000" algn="tl">
                <a:srgbClr val="000000">
                  <a:alpha val="43137"/>
                </a:srgbClr>
              </a:outerShdw>
            </a:effectLst>
          </a:endParaRPr>
        </a:p>
      </dsp:txBody>
      <dsp:txXfrm rot="19800000">
        <a:off x="5745034" y="2395223"/>
        <a:ext cx="172786" cy="613290"/>
      </dsp:txXfrm>
    </dsp:sp>
    <dsp:sp modelId="{5E371956-B11B-4A3C-8F89-F35330037387}">
      <dsp:nvSpPr>
        <dsp:cNvPr id="0" name=""/>
        <dsp:cNvSpPr/>
      </dsp:nvSpPr>
      <dsp:spPr>
        <a:xfrm>
          <a:off x="5855998" y="1265073"/>
          <a:ext cx="1803796" cy="1803796"/>
        </a:xfrm>
        <a:prstGeom prst="ellipse">
          <a:avLst/>
        </a:prstGeom>
        <a:blipFill rotWithShape="0">
          <a:blip xmlns:r="http://schemas.openxmlformats.org/officeDocument/2006/relationships" r:embed="rId3"/>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t-IT" sz="1800" b="1" kern="1200" dirty="0" smtClean="0">
              <a:solidFill>
                <a:schemeClr val="tx1"/>
              </a:solidFill>
              <a:effectLst>
                <a:outerShdw blurRad="38100" dist="38100" dir="2700000" algn="tl">
                  <a:srgbClr val="000000">
                    <a:alpha val="43137"/>
                  </a:srgbClr>
                </a:outerShdw>
              </a:effectLst>
            </a:rPr>
            <a:t>INNOVA SCUOLA 2008-2009</a:t>
          </a:r>
          <a:endParaRPr lang="it-IT" sz="1800" b="1" kern="1200" dirty="0">
            <a:solidFill>
              <a:schemeClr val="tx1"/>
            </a:solidFill>
            <a:effectLst>
              <a:outerShdw blurRad="38100" dist="38100" dir="2700000" algn="tl">
                <a:srgbClr val="000000">
                  <a:alpha val="43137"/>
                </a:srgbClr>
              </a:outerShdw>
            </a:effectLst>
          </a:endParaRPr>
        </a:p>
      </dsp:txBody>
      <dsp:txXfrm>
        <a:off x="5855998" y="1265073"/>
        <a:ext cx="1803796" cy="1803796"/>
      </dsp:txXfrm>
    </dsp:sp>
    <dsp:sp modelId="{6D2AC1F4-4888-402F-BE35-6DBED0BB88B1}">
      <dsp:nvSpPr>
        <dsp:cNvPr id="0" name=""/>
        <dsp:cNvSpPr/>
      </dsp:nvSpPr>
      <dsp:spPr>
        <a:xfrm rot="1800000">
          <a:off x="5745034" y="3849485"/>
          <a:ext cx="172786"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it-IT" sz="2000" b="1" kern="1200">
            <a:effectLst>
              <a:outerShdw blurRad="38100" dist="38100" dir="2700000" algn="tl">
                <a:srgbClr val="000000">
                  <a:alpha val="43137"/>
                </a:srgbClr>
              </a:outerShdw>
            </a:effectLst>
          </a:endParaRPr>
        </a:p>
      </dsp:txBody>
      <dsp:txXfrm rot="1800000">
        <a:off x="5745034" y="3849485"/>
        <a:ext cx="172786" cy="613290"/>
      </dsp:txXfrm>
    </dsp:sp>
    <dsp:sp modelId="{C0F80984-FB07-424D-ABE5-490245C16DB4}">
      <dsp:nvSpPr>
        <dsp:cNvPr id="0" name=""/>
        <dsp:cNvSpPr/>
      </dsp:nvSpPr>
      <dsp:spPr>
        <a:xfrm>
          <a:off x="5855998" y="3789129"/>
          <a:ext cx="1803796" cy="1803796"/>
        </a:xfrm>
        <a:prstGeom prst="ellipse">
          <a:avLst/>
        </a:prstGeom>
        <a:blipFill rotWithShape="0">
          <a:blip xmlns:r="http://schemas.openxmlformats.org/officeDocument/2006/relationships" r:embed="rId4"/>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t-IT" sz="1800" b="1" kern="1200" dirty="0" smtClean="0">
              <a:solidFill>
                <a:schemeClr val="tx1"/>
              </a:solidFill>
              <a:effectLst>
                <a:outerShdw blurRad="38100" dist="38100" dir="2700000" algn="tl">
                  <a:srgbClr val="000000">
                    <a:alpha val="43137"/>
                  </a:srgbClr>
                </a:outerShdw>
              </a:effectLst>
            </a:rPr>
            <a:t>PIANO DIFFUSIONE DELLE LIM I 2009-2010</a:t>
          </a:r>
          <a:endParaRPr lang="it-IT" sz="1800" b="1" kern="1200" dirty="0">
            <a:solidFill>
              <a:schemeClr val="tx1"/>
            </a:solidFill>
            <a:effectLst>
              <a:outerShdw blurRad="38100" dist="38100" dir="2700000" algn="tl">
                <a:srgbClr val="000000">
                  <a:alpha val="43137"/>
                </a:srgbClr>
              </a:outerShdw>
            </a:effectLst>
          </a:endParaRPr>
        </a:p>
      </dsp:txBody>
      <dsp:txXfrm>
        <a:off x="5855998" y="3789129"/>
        <a:ext cx="1803796" cy="1803796"/>
      </dsp:txXfrm>
    </dsp:sp>
    <dsp:sp modelId="{4F7885A9-A144-459A-9EFB-F296F44FA4E5}">
      <dsp:nvSpPr>
        <dsp:cNvPr id="0" name=""/>
        <dsp:cNvSpPr/>
      </dsp:nvSpPr>
      <dsp:spPr>
        <a:xfrm rot="5400000">
          <a:off x="4485606" y="4576616"/>
          <a:ext cx="172786"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it-IT" sz="2000" b="1" kern="1200">
            <a:effectLst>
              <a:outerShdw blurRad="38100" dist="38100" dir="2700000" algn="tl">
                <a:srgbClr val="000000">
                  <a:alpha val="43137"/>
                </a:srgbClr>
              </a:outerShdw>
            </a:effectLst>
          </a:endParaRPr>
        </a:p>
      </dsp:txBody>
      <dsp:txXfrm rot="5400000">
        <a:off x="4485606" y="4576616"/>
        <a:ext cx="172786" cy="613290"/>
      </dsp:txXfrm>
    </dsp:sp>
    <dsp:sp modelId="{113A14F5-7F4B-4737-A6BA-CFAFB1BDC72E}">
      <dsp:nvSpPr>
        <dsp:cNvPr id="0" name=""/>
        <dsp:cNvSpPr/>
      </dsp:nvSpPr>
      <dsp:spPr>
        <a:xfrm>
          <a:off x="3670101" y="5051158"/>
          <a:ext cx="1803796" cy="1803796"/>
        </a:xfrm>
        <a:prstGeom prst="ellipse">
          <a:avLst/>
        </a:prstGeom>
        <a:blipFill rotWithShape="0">
          <a:blip xmlns:r="http://schemas.openxmlformats.org/officeDocument/2006/relationships" r:embed="rId5"/>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b="1" kern="1200" dirty="0" smtClean="0">
              <a:effectLst>
                <a:outerShdw blurRad="38100" dist="38100" dir="2700000" algn="tl">
                  <a:srgbClr val="000000">
                    <a:alpha val="43137"/>
                  </a:srgbClr>
                </a:outerShdw>
              </a:effectLst>
            </a:rPr>
            <a:t>INNOVA DIDATTICA 2009-2010</a:t>
          </a:r>
          <a:endParaRPr lang="it-IT" sz="2000" b="1" kern="1200" dirty="0">
            <a:effectLst>
              <a:outerShdw blurRad="38100" dist="38100" dir="2700000" algn="tl">
                <a:srgbClr val="000000">
                  <a:alpha val="43137"/>
                </a:srgbClr>
              </a:outerShdw>
            </a:effectLst>
          </a:endParaRPr>
        </a:p>
      </dsp:txBody>
      <dsp:txXfrm>
        <a:off x="3670101" y="5051158"/>
        <a:ext cx="1803796" cy="1803796"/>
      </dsp:txXfrm>
    </dsp:sp>
    <dsp:sp modelId="{195CCABF-9D1A-41B4-9C21-A09C6051CDBE}">
      <dsp:nvSpPr>
        <dsp:cNvPr id="0" name=""/>
        <dsp:cNvSpPr/>
      </dsp:nvSpPr>
      <dsp:spPr>
        <a:xfrm rot="9000000">
          <a:off x="3226179" y="3849485"/>
          <a:ext cx="172786"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it-IT" sz="2000" b="1" kern="1200">
            <a:effectLst>
              <a:outerShdw blurRad="38100" dist="38100" dir="2700000" algn="tl">
                <a:srgbClr val="000000">
                  <a:alpha val="43137"/>
                </a:srgbClr>
              </a:outerShdw>
            </a:effectLst>
          </a:endParaRPr>
        </a:p>
      </dsp:txBody>
      <dsp:txXfrm rot="9000000">
        <a:off x="3226179" y="3849485"/>
        <a:ext cx="172786" cy="613290"/>
      </dsp:txXfrm>
    </dsp:sp>
    <dsp:sp modelId="{829C9C54-9712-43AF-92DB-554137FBE194}">
      <dsp:nvSpPr>
        <dsp:cNvPr id="0" name=""/>
        <dsp:cNvSpPr/>
      </dsp:nvSpPr>
      <dsp:spPr>
        <a:xfrm>
          <a:off x="1484204" y="3789129"/>
          <a:ext cx="1803796" cy="1803796"/>
        </a:xfrm>
        <a:prstGeom prst="ellipse">
          <a:avLst/>
        </a:prstGeom>
        <a:blipFill rotWithShape="0">
          <a:blip xmlns:r="http://schemas.openxmlformats.org/officeDocument/2006/relationships" r:embed="rId6"/>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t-IT" sz="1800" b="1" kern="1200" dirty="0" smtClean="0">
              <a:effectLst>
                <a:outerShdw blurRad="38100" dist="38100" dir="2700000" algn="tl">
                  <a:srgbClr val="000000">
                    <a:alpha val="43137"/>
                  </a:srgbClr>
                </a:outerShdw>
              </a:effectLst>
            </a:rPr>
            <a:t>PIANO DIFFUSIONE DELLE LIM II 2010-2011</a:t>
          </a:r>
          <a:endParaRPr lang="it-IT" sz="1800" b="1" kern="1200" dirty="0">
            <a:effectLst>
              <a:outerShdw blurRad="38100" dist="38100" dir="2700000" algn="tl">
                <a:srgbClr val="000000">
                  <a:alpha val="43137"/>
                </a:srgbClr>
              </a:outerShdw>
            </a:effectLst>
          </a:endParaRPr>
        </a:p>
      </dsp:txBody>
      <dsp:txXfrm>
        <a:off x="1484204" y="3789129"/>
        <a:ext cx="1803796" cy="1803796"/>
      </dsp:txXfrm>
    </dsp:sp>
    <dsp:sp modelId="{D90CEA0C-A779-4D9B-B67E-4BF9A83CF8B3}">
      <dsp:nvSpPr>
        <dsp:cNvPr id="0" name=""/>
        <dsp:cNvSpPr/>
      </dsp:nvSpPr>
      <dsp:spPr>
        <a:xfrm rot="12600000">
          <a:off x="3226179" y="2395223"/>
          <a:ext cx="172786"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it-IT" sz="2000" b="1" kern="1200">
            <a:effectLst>
              <a:outerShdw blurRad="38100" dist="38100" dir="2700000" algn="tl">
                <a:srgbClr val="000000">
                  <a:alpha val="43137"/>
                </a:srgbClr>
              </a:outerShdw>
            </a:effectLst>
          </a:endParaRPr>
        </a:p>
      </dsp:txBody>
      <dsp:txXfrm rot="12600000">
        <a:off x="3226179" y="2395223"/>
        <a:ext cx="172786" cy="613290"/>
      </dsp:txXfrm>
    </dsp:sp>
    <dsp:sp modelId="{BA5C867F-3244-4659-91CE-3B3D9232969F}">
      <dsp:nvSpPr>
        <dsp:cNvPr id="0" name=""/>
        <dsp:cNvSpPr/>
      </dsp:nvSpPr>
      <dsp:spPr>
        <a:xfrm>
          <a:off x="1484204" y="1265073"/>
          <a:ext cx="1803796" cy="1803796"/>
        </a:xfrm>
        <a:prstGeom prst="ellipse">
          <a:avLst/>
        </a:prstGeom>
        <a:blipFill rotWithShape="0">
          <a:blip xmlns:r="http://schemas.openxmlformats.org/officeDocument/2006/relationships" r:embed="rId7"/>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b="1" kern="1200" dirty="0" err="1" smtClean="0">
              <a:effectLst>
                <a:outerShdw blurRad="38100" dist="38100" dir="2700000" algn="tl">
                  <a:srgbClr val="000000">
                    <a:alpha val="43137"/>
                  </a:srgbClr>
                </a:outerShdw>
              </a:effectLst>
            </a:rPr>
            <a:t>CL@SSI</a:t>
          </a:r>
          <a:r>
            <a:rPr lang="it-IT" sz="2000" b="1" kern="1200" dirty="0" smtClean="0">
              <a:effectLst>
                <a:outerShdw blurRad="38100" dist="38100" dir="2700000" algn="tl">
                  <a:srgbClr val="000000">
                    <a:alpha val="43137"/>
                  </a:srgbClr>
                </a:outerShdw>
              </a:effectLst>
            </a:rPr>
            <a:t> 2.0 2009-2010-2011</a:t>
          </a:r>
          <a:endParaRPr lang="it-IT" sz="2000" b="1" kern="1200" dirty="0">
            <a:effectLst>
              <a:outerShdw blurRad="38100" dist="38100" dir="2700000" algn="tl">
                <a:srgbClr val="000000">
                  <a:alpha val="43137"/>
                </a:srgbClr>
              </a:outerShdw>
            </a:effectLst>
          </a:endParaRPr>
        </a:p>
      </dsp:txBody>
      <dsp:txXfrm>
        <a:off x="1484204" y="1265073"/>
        <a:ext cx="1803796" cy="180379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E21208-BEA9-44C3-B497-D28A4A2931F4}">
      <dsp:nvSpPr>
        <dsp:cNvPr id="0" name=""/>
        <dsp:cNvSpPr/>
      </dsp:nvSpPr>
      <dsp:spPr>
        <a:xfrm>
          <a:off x="0" y="0"/>
          <a:ext cx="9144000" cy="29554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it-IT" sz="1600" kern="1200" dirty="0" smtClean="0">
              <a:cs typeface="Calibri" pitchFamily="34" charset="0"/>
            </a:rPr>
            <a:t>2006-2007 </a:t>
          </a:r>
          <a:r>
            <a:rPr lang="it-IT" sz="1600" b="1" i="1" u="sng" kern="1200" dirty="0" smtClean="0">
              <a:effectLst>
                <a:outerShdw blurRad="38100" dist="38100" dir="2700000" algn="tl">
                  <a:srgbClr val="000000">
                    <a:alpha val="43137"/>
                  </a:srgbClr>
                </a:outerShdw>
              </a:effectLst>
              <a:cs typeface="Calibri" pitchFamily="34" charset="0"/>
            </a:rPr>
            <a:t>DIGISCUOLA</a:t>
          </a:r>
          <a:r>
            <a:rPr lang="it-IT" sz="1600" kern="1200" dirty="0" smtClean="0">
              <a:cs typeface="Calibri" pitchFamily="34" charset="0"/>
            </a:rPr>
            <a:t>. Coinvolgeva 556 secondarie di secondo grado in Italia, 3 classi per scuola (1668 in tutto) 2 docenti per classe (3336 in tutto) ciascuna scuola dotata di 6 </a:t>
          </a:r>
          <a:r>
            <a:rPr lang="it-IT" sz="1600" kern="1200" dirty="0" err="1" smtClean="0">
              <a:cs typeface="Calibri" pitchFamily="34" charset="0"/>
            </a:rPr>
            <a:t>pc</a:t>
          </a:r>
          <a:r>
            <a:rPr lang="it-IT" sz="1600" kern="1200" dirty="0" smtClean="0">
              <a:cs typeface="Calibri" pitchFamily="34" charset="0"/>
            </a:rPr>
            <a:t>, 3 proiettori e 3 LIM ed un borsellino elettronico di 8000 euro con cui acquistare </a:t>
          </a:r>
          <a:r>
            <a:rPr lang="it-IT" sz="1600" kern="1200" dirty="0" err="1" smtClean="0">
              <a:cs typeface="Calibri" pitchFamily="34" charset="0"/>
            </a:rPr>
            <a:t>learning</a:t>
          </a:r>
          <a:r>
            <a:rPr lang="it-IT" sz="1600" kern="1200" dirty="0" smtClean="0">
              <a:cs typeface="Calibri" pitchFamily="34" charset="0"/>
            </a:rPr>
            <a:t> </a:t>
          </a:r>
          <a:r>
            <a:rPr lang="it-IT" sz="1600" kern="1200" dirty="0" err="1" smtClean="0">
              <a:cs typeface="Calibri" pitchFamily="34" charset="0"/>
            </a:rPr>
            <a:t>objet</a:t>
          </a:r>
          <a:r>
            <a:rPr lang="it-IT" sz="1600" kern="1200" dirty="0" smtClean="0">
              <a:cs typeface="Calibri" pitchFamily="34" charset="0"/>
            </a:rPr>
            <a:t>. Le offerte dei vari editori poi omaggiavano le scuole di ulteriori LIM. Il progetto DIGISCUOLA prevedeva anche una piattaforma e-learning realizzata dalla società </a:t>
          </a:r>
          <a:r>
            <a:rPr lang="it-IT" sz="1600" kern="1200" dirty="0" err="1" smtClean="0">
              <a:cs typeface="Calibri" pitchFamily="34" charset="0"/>
            </a:rPr>
            <a:t>engeenering</a:t>
          </a:r>
          <a:r>
            <a:rPr lang="it-IT" sz="1600" kern="1200" dirty="0" smtClean="0">
              <a:cs typeface="Calibri" pitchFamily="34" charset="0"/>
            </a:rPr>
            <a:t>. Tramite la piattaforma si potevano creare lezioni semplici, lezioni strutturate e corsi personalizzati per gli studenti. Dotata di forum e chat, la possibilità di creare mappe concettuali e di usufruire di un’area l’upload ed il download delle risorse e dei materiali didattici sia da parte dei docenti che degli studenti creando una </a:t>
          </a:r>
          <a:r>
            <a:rPr lang="it-IT" sz="1600" kern="1200" dirty="0" err="1" smtClean="0">
              <a:cs typeface="Calibri" pitchFamily="34" charset="0"/>
            </a:rPr>
            <a:t>repository</a:t>
          </a:r>
          <a:r>
            <a:rPr lang="it-IT" sz="1600" kern="1200" dirty="0" smtClean="0">
              <a:cs typeface="Calibri" pitchFamily="34" charset="0"/>
            </a:rPr>
            <a:t> condivisa e l’opportunità di seguire gli studenti a casa. Quest’ultima credo sia una buona pratica didattica ma non so quanto abbia ‘attecchito’ con il progetto </a:t>
          </a:r>
          <a:r>
            <a:rPr lang="it-IT" sz="1600" kern="1200" dirty="0" err="1" smtClean="0">
              <a:cs typeface="Calibri" pitchFamily="34" charset="0"/>
            </a:rPr>
            <a:t>DIGISCUOLA…</a:t>
          </a:r>
          <a:r>
            <a:rPr lang="it-IT" sz="1600" kern="1200" dirty="0" smtClean="0">
              <a:cs typeface="Calibri" pitchFamily="34" charset="0"/>
            </a:rPr>
            <a:t>, bisognerebbe educare in modo adeguato studenti e docenti per questa attività.</a:t>
          </a:r>
          <a:endParaRPr lang="it-IT" sz="1600" kern="1200" dirty="0"/>
        </a:p>
      </dsp:txBody>
      <dsp:txXfrm>
        <a:off x="1908664" y="0"/>
        <a:ext cx="7235335" cy="2955456"/>
      </dsp:txXfrm>
    </dsp:sp>
    <dsp:sp modelId="{7D6096C2-9A70-4EFB-A4B1-0AF80540A245}">
      <dsp:nvSpPr>
        <dsp:cNvPr id="0" name=""/>
        <dsp:cNvSpPr/>
      </dsp:nvSpPr>
      <dsp:spPr>
        <a:xfrm>
          <a:off x="79864" y="1158268"/>
          <a:ext cx="1828800" cy="638919"/>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8DEBAF-9F3D-4654-ADA9-FD172CDF2ED9}">
      <dsp:nvSpPr>
        <dsp:cNvPr id="0" name=""/>
        <dsp:cNvSpPr/>
      </dsp:nvSpPr>
      <dsp:spPr>
        <a:xfrm>
          <a:off x="0" y="3068960"/>
          <a:ext cx="9144000" cy="5716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it-IT" sz="1600" kern="1200" dirty="0" smtClean="0">
              <a:cs typeface="Calibri" pitchFamily="34" charset="0"/>
            </a:rPr>
            <a:t>Il progetto aveva validità biennale e nei successivi </a:t>
          </a:r>
          <a:r>
            <a:rPr lang="it-IT" sz="1600" kern="1200" dirty="0" err="1" smtClean="0">
              <a:cs typeface="Calibri" pitchFamily="34" charset="0"/>
            </a:rPr>
            <a:t>aa.ss.</a:t>
          </a:r>
          <a:r>
            <a:rPr lang="it-IT" sz="1600" kern="1200" dirty="0" smtClean="0">
              <a:cs typeface="Calibri" pitchFamily="34" charset="0"/>
            </a:rPr>
            <a:t> è stato esteso anche agli altri ordini di scuola e rimane attivo a </a:t>
          </a:r>
          <a:r>
            <a:rPr lang="it-IT" sz="1600" kern="1200" dirty="0" err="1" smtClean="0">
              <a:cs typeface="Calibri" pitchFamily="34" charset="0"/>
            </a:rPr>
            <a:t>tuttoggi</a:t>
          </a:r>
          <a:r>
            <a:rPr lang="it-IT" sz="1600" kern="1200" dirty="0" smtClean="0">
              <a:cs typeface="Calibri" pitchFamily="34" charset="0"/>
            </a:rPr>
            <a:t> con la piattaforma </a:t>
          </a:r>
          <a:r>
            <a:rPr lang="it-IT" sz="1600" b="1" i="1" u="sng" kern="1200" dirty="0" smtClean="0">
              <a:effectLst>
                <a:outerShdw blurRad="38100" dist="38100" dir="2700000" algn="tl">
                  <a:srgbClr val="000000">
                    <a:alpha val="43137"/>
                  </a:srgbClr>
                </a:outerShdw>
              </a:effectLst>
              <a:cs typeface="Calibri" pitchFamily="34" charset="0"/>
            </a:rPr>
            <a:t>INNOVASCUOLA</a:t>
          </a:r>
          <a:r>
            <a:rPr lang="it-IT" sz="1600" kern="1200" dirty="0" smtClean="0">
              <a:cs typeface="Calibri" pitchFamily="34" charset="0"/>
            </a:rPr>
            <a:t>.</a:t>
          </a:r>
          <a:endParaRPr lang="it-IT" sz="1600" kern="1200" dirty="0"/>
        </a:p>
      </dsp:txBody>
      <dsp:txXfrm>
        <a:off x="1908664" y="3068960"/>
        <a:ext cx="7235335" cy="571640"/>
      </dsp:txXfrm>
    </dsp:sp>
    <dsp:sp modelId="{4A88C2FD-0778-433B-9140-CA67E801F88F}">
      <dsp:nvSpPr>
        <dsp:cNvPr id="0" name=""/>
        <dsp:cNvSpPr/>
      </dsp:nvSpPr>
      <dsp:spPr>
        <a:xfrm>
          <a:off x="79864" y="3035321"/>
          <a:ext cx="1828800" cy="638919"/>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D14A25-EEAA-4E45-BF26-2D255E722A57}">
      <dsp:nvSpPr>
        <dsp:cNvPr id="0" name=""/>
        <dsp:cNvSpPr/>
      </dsp:nvSpPr>
      <dsp:spPr>
        <a:xfrm>
          <a:off x="0" y="3754105"/>
          <a:ext cx="9144000" cy="8564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it-IT" sz="1600" kern="1200" dirty="0" smtClean="0">
              <a:cs typeface="Calibri" pitchFamily="34" charset="0"/>
            </a:rPr>
            <a:t>Per arrivare al progetto ‘</a:t>
          </a:r>
          <a:r>
            <a:rPr lang="it-IT" sz="1600" b="1" i="1" u="sng" kern="1200" dirty="0" smtClean="0">
              <a:effectLst>
                <a:outerShdw blurRad="38100" dist="38100" dir="2700000" algn="tl">
                  <a:srgbClr val="000000">
                    <a:alpha val="43137"/>
                  </a:srgbClr>
                </a:outerShdw>
              </a:effectLst>
              <a:cs typeface="Calibri" pitchFamily="34" charset="0"/>
            </a:rPr>
            <a:t>PIANO DIFFUSIONE DELLE LIM</a:t>
          </a:r>
          <a:r>
            <a:rPr lang="it-IT" sz="1600" kern="1200" dirty="0" smtClean="0">
              <a:cs typeface="Calibri" pitchFamily="34" charset="0"/>
            </a:rPr>
            <a:t>’ a noi ben noto che ha interessato la scuola secondaria di primo grado nell’anno scolastico 2009-2010 e nell’anno scolastico corrente anche gli altri ordini di scuola.</a:t>
          </a:r>
          <a:endParaRPr lang="it-IT" sz="1600" kern="1200" dirty="0"/>
        </a:p>
      </dsp:txBody>
      <dsp:txXfrm>
        <a:off x="1908664" y="3754105"/>
        <a:ext cx="7235335" cy="856463"/>
      </dsp:txXfrm>
    </dsp:sp>
    <dsp:sp modelId="{33856584-FF90-453A-99D3-7A2268FF8028}">
      <dsp:nvSpPr>
        <dsp:cNvPr id="0" name=""/>
        <dsp:cNvSpPr/>
      </dsp:nvSpPr>
      <dsp:spPr>
        <a:xfrm>
          <a:off x="79864" y="3862877"/>
          <a:ext cx="1828800" cy="638919"/>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61FE08-7E95-4F77-83B4-50B9F33019E1}">
      <dsp:nvSpPr>
        <dsp:cNvPr id="0" name=""/>
        <dsp:cNvSpPr/>
      </dsp:nvSpPr>
      <dsp:spPr>
        <a:xfrm>
          <a:off x="0" y="4690433"/>
          <a:ext cx="9144000" cy="14462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it-IT" sz="1600" kern="1200" dirty="0" smtClean="0">
              <a:cs typeface="Calibri" pitchFamily="34" charset="0"/>
            </a:rPr>
            <a:t>Contemporaneamente è stato proposto anche il progetto </a:t>
          </a:r>
          <a:r>
            <a:rPr lang="it-IT" sz="1600" b="1" i="1" u="sng" kern="1200" dirty="0" err="1" smtClean="0">
              <a:effectLst>
                <a:outerShdw blurRad="38100" dist="38100" dir="2700000" algn="tl">
                  <a:srgbClr val="000000">
                    <a:alpha val="43137"/>
                  </a:srgbClr>
                </a:outerShdw>
              </a:effectLst>
              <a:cs typeface="Calibri" pitchFamily="34" charset="0"/>
            </a:rPr>
            <a:t>cl@ssi</a:t>
          </a:r>
          <a:r>
            <a:rPr lang="it-IT" sz="1600" b="1" i="1" u="sng" kern="1200" dirty="0" smtClean="0">
              <a:effectLst>
                <a:outerShdw blurRad="38100" dist="38100" dir="2700000" algn="tl">
                  <a:srgbClr val="000000">
                    <a:alpha val="43137"/>
                  </a:srgbClr>
                </a:outerShdw>
              </a:effectLst>
              <a:cs typeface="Calibri" pitchFamily="34" charset="0"/>
            </a:rPr>
            <a:t> 2.0 </a:t>
          </a:r>
          <a:r>
            <a:rPr lang="it-IT" sz="1600" kern="1200" dirty="0" smtClean="0">
              <a:cs typeface="Calibri" pitchFamily="34" charset="0"/>
            </a:rPr>
            <a:t>che premiava quelle scuole che presentavano innovazioni d’aula tecnologiche e metodologiche di valore didattico sia dal punto di vista del recupero che del potenziamento che dell’integrazione degli </a:t>
          </a:r>
          <a:r>
            <a:rPr lang="it-IT" sz="1600" kern="1200" dirty="0" err="1" smtClean="0">
              <a:cs typeface="Calibri" pitchFamily="34" charset="0"/>
            </a:rPr>
            <a:t>studenti.Anche</a:t>
          </a:r>
          <a:r>
            <a:rPr lang="it-IT" sz="1600" kern="1200" dirty="0" smtClean="0">
              <a:cs typeface="Calibri" pitchFamily="34" charset="0"/>
            </a:rPr>
            <a:t> questo progetto inizialmente ha interessato nel 2009-2010 la scuola secondaria di primo grado e poi per il corrente anno scolastico è stato esteso anche agli altri ordini di scuola.</a:t>
          </a:r>
          <a:endParaRPr lang="it-IT" sz="1600" kern="1200" dirty="0"/>
        </a:p>
      </dsp:txBody>
      <dsp:txXfrm>
        <a:off x="1908664" y="4690433"/>
        <a:ext cx="7235335" cy="1446225"/>
      </dsp:txXfrm>
    </dsp:sp>
    <dsp:sp modelId="{04AE2535-E814-48EF-962B-C1AC357D6B0B}">
      <dsp:nvSpPr>
        <dsp:cNvPr id="0" name=""/>
        <dsp:cNvSpPr/>
      </dsp:nvSpPr>
      <dsp:spPr>
        <a:xfrm>
          <a:off x="79864" y="5094086"/>
          <a:ext cx="1828800" cy="638919"/>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8DB8B5-5D5F-4AE1-82B3-60A5F01DB93B}">
      <dsp:nvSpPr>
        <dsp:cNvPr id="0" name=""/>
        <dsp:cNvSpPr/>
      </dsp:nvSpPr>
      <dsp:spPr>
        <a:xfrm>
          <a:off x="0" y="6237312"/>
          <a:ext cx="9144000" cy="5973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it-IT" sz="1600" kern="1200" dirty="0" smtClean="0">
              <a:cs typeface="Calibri" pitchFamily="34" charset="0"/>
            </a:rPr>
            <a:t>Con analoghe finalità, ma rivolto alle scuole secondarie di secondo grado nello stesso periodo si è attivato anche il progetto </a:t>
          </a:r>
          <a:r>
            <a:rPr lang="it-IT" sz="1600" b="1" i="1" u="sng" kern="1200" dirty="0" smtClean="0">
              <a:effectLst>
                <a:outerShdw blurRad="38100" dist="38100" dir="2700000" algn="tl">
                  <a:srgbClr val="000000">
                    <a:alpha val="43137"/>
                  </a:srgbClr>
                </a:outerShdw>
              </a:effectLst>
              <a:cs typeface="Calibri" pitchFamily="34" charset="0"/>
            </a:rPr>
            <a:t>INNOVADIDATTICA</a:t>
          </a:r>
          <a:r>
            <a:rPr lang="it-IT" sz="1600" kern="1200" dirty="0" smtClean="0">
              <a:cs typeface="Calibri" pitchFamily="34" charset="0"/>
            </a:rPr>
            <a:t>.</a:t>
          </a:r>
          <a:endParaRPr lang="it-IT" sz="1600" kern="1200" dirty="0"/>
        </a:p>
      </dsp:txBody>
      <dsp:txXfrm>
        <a:off x="1908664" y="6237312"/>
        <a:ext cx="7235335" cy="597341"/>
      </dsp:txXfrm>
    </dsp:sp>
    <dsp:sp modelId="{7D7B1347-92FC-4DAD-82F6-35E0D5BB723A}">
      <dsp:nvSpPr>
        <dsp:cNvPr id="0" name=""/>
        <dsp:cNvSpPr/>
      </dsp:nvSpPr>
      <dsp:spPr>
        <a:xfrm>
          <a:off x="79864" y="6216523"/>
          <a:ext cx="1828800" cy="638919"/>
        </a:xfrm>
        <a:prstGeom prst="roundRect">
          <a:avLst>
            <a:gd name="adj" fmla="val 10000"/>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5C71E5-3E93-4694-82D5-0F76B5293CFA}">
      <dsp:nvSpPr>
        <dsp:cNvPr id="0" name=""/>
        <dsp:cNvSpPr/>
      </dsp:nvSpPr>
      <dsp:spPr>
        <a:xfrm>
          <a:off x="2479604" y="1994633"/>
          <a:ext cx="4184791" cy="4184791"/>
        </a:xfrm>
        <a:prstGeom prst="ellipse">
          <a:avLst/>
        </a:prstGeom>
        <a:blipFill rotWithShape="0">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it-IT" sz="3600" b="1" kern="1200" dirty="0" smtClean="0">
              <a:solidFill>
                <a:schemeClr val="tx1"/>
              </a:solidFill>
              <a:cs typeface="Calibri" pitchFamily="34" charset="0"/>
            </a:rPr>
            <a:t>2.Le TIC in Europa</a:t>
          </a:r>
          <a:endParaRPr lang="it-IT" sz="2400" b="1" kern="1200" dirty="0">
            <a:solidFill>
              <a:schemeClr val="tx1"/>
            </a:solidFill>
            <a:effectLst>
              <a:outerShdw blurRad="38100" dist="38100" dir="2700000" algn="tl">
                <a:srgbClr val="000000">
                  <a:alpha val="43137"/>
                </a:srgbClr>
              </a:outerShdw>
            </a:effectLst>
          </a:endParaRPr>
        </a:p>
      </dsp:txBody>
      <dsp:txXfrm>
        <a:off x="2479604" y="1994633"/>
        <a:ext cx="4184791" cy="4184791"/>
      </dsp:txXfrm>
    </dsp:sp>
    <dsp:sp modelId="{5D812517-6267-491C-B6BD-EFEC7DEFD620}">
      <dsp:nvSpPr>
        <dsp:cNvPr id="0" name=""/>
        <dsp:cNvSpPr/>
      </dsp:nvSpPr>
      <dsp:spPr>
        <a:xfrm>
          <a:off x="3525802" y="318234"/>
          <a:ext cx="2092395" cy="2092395"/>
        </a:xfrm>
        <a:prstGeom prst="ellipse">
          <a:avLst/>
        </a:prstGeom>
        <a:blipFill rotWithShape="0">
          <a:blip xmlns:r="http://schemas.openxmlformats.org/officeDocument/2006/relationships" r:embed="rId2"/>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b="1" kern="1200" cap="none" spc="0" dirty="0" smtClean="0">
              <a:ln w="18415" cmpd="sng">
                <a:solidFill>
                  <a:srgbClr val="FFFFFF"/>
                </a:solidFill>
                <a:prstDash val="solid"/>
              </a:ln>
              <a:solidFill>
                <a:schemeClr val="bg1"/>
              </a:solidFill>
              <a:effectLst>
                <a:outerShdw blurRad="38100" dist="38100" dir="2700000" algn="tl" rotWithShape="0">
                  <a:srgbClr val="000000">
                    <a:alpha val="43137"/>
                  </a:srgbClr>
                </a:outerShdw>
              </a:effectLst>
              <a:ea typeface="Times New Roman" pitchFamily="18" charset="0"/>
              <a:cs typeface="Calibri" pitchFamily="34" charset="0"/>
            </a:rPr>
            <a:t>1. </a:t>
          </a:r>
          <a:r>
            <a:rPr lang="it-IT" sz="2000" b="1" kern="1200" dirty="0" smtClean="0">
              <a:solidFill>
                <a:schemeClr val="bg1"/>
              </a:solidFill>
              <a:ea typeface="Times New Roman" pitchFamily="18" charset="0"/>
              <a:cs typeface="Calibri" pitchFamily="34" charset="0"/>
            </a:rPr>
            <a:t>Regno Unito</a:t>
          </a:r>
          <a:endParaRPr lang="it-IT" sz="2000" b="1" kern="1200" cap="none" spc="0" dirty="0">
            <a:ln w="18415" cmpd="sng">
              <a:solidFill>
                <a:srgbClr val="FFFFFF"/>
              </a:solidFill>
              <a:prstDash val="solid"/>
            </a:ln>
            <a:solidFill>
              <a:schemeClr val="bg1"/>
            </a:solidFill>
            <a:effectLst>
              <a:outerShdw blurRad="38100" dist="38100" dir="2700000" algn="tl" rotWithShape="0">
                <a:srgbClr val="000000">
                  <a:alpha val="43137"/>
                </a:srgbClr>
              </a:outerShdw>
            </a:effectLst>
          </a:endParaRPr>
        </a:p>
      </dsp:txBody>
      <dsp:txXfrm>
        <a:off x="3525802" y="318234"/>
        <a:ext cx="2092395" cy="2092395"/>
      </dsp:txXfrm>
    </dsp:sp>
    <dsp:sp modelId="{A90A3890-6BDB-44AD-BFC9-FE2FFF7605A7}">
      <dsp:nvSpPr>
        <dsp:cNvPr id="0" name=""/>
        <dsp:cNvSpPr/>
      </dsp:nvSpPr>
      <dsp:spPr>
        <a:xfrm>
          <a:off x="5883640" y="4402130"/>
          <a:ext cx="2092395" cy="2092395"/>
        </a:xfrm>
        <a:prstGeom prst="ellipse">
          <a:avLst/>
        </a:prstGeom>
        <a:blipFill rotWithShape="0">
          <a:blip xmlns:r="http://schemas.openxmlformats.org/officeDocument/2006/relationships" r:embed="rId3"/>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b="1" kern="1200" dirty="0" smtClean="0">
              <a:solidFill>
                <a:schemeClr val="bg1"/>
              </a:solidFill>
              <a:cs typeface="Times New Roman" pitchFamily="18" charset="0"/>
            </a:rPr>
            <a:t>2. Francia, Spagna e Italia</a:t>
          </a:r>
          <a:endParaRPr lang="it-IT" sz="2000" b="1" kern="1200" cap="none" spc="0" dirty="0">
            <a:ln w="18415" cmpd="sng">
              <a:solidFill>
                <a:srgbClr val="FFFFFF"/>
              </a:solidFill>
              <a:prstDash val="solid"/>
            </a:ln>
            <a:solidFill>
              <a:schemeClr val="bg1"/>
            </a:solidFill>
            <a:effectLst>
              <a:outerShdw blurRad="38100" dist="38100" dir="2700000" algn="tl" rotWithShape="0">
                <a:srgbClr val="000000">
                  <a:alpha val="43137"/>
                </a:srgbClr>
              </a:outerShdw>
            </a:effectLst>
          </a:endParaRPr>
        </a:p>
      </dsp:txBody>
      <dsp:txXfrm>
        <a:off x="5883640" y="4402130"/>
        <a:ext cx="2092395" cy="2092395"/>
      </dsp:txXfrm>
    </dsp:sp>
    <dsp:sp modelId="{34CA95A9-16AB-47E4-9495-AB773C9B2BB6}">
      <dsp:nvSpPr>
        <dsp:cNvPr id="0" name=""/>
        <dsp:cNvSpPr/>
      </dsp:nvSpPr>
      <dsp:spPr>
        <a:xfrm>
          <a:off x="1167963" y="4402130"/>
          <a:ext cx="2092395" cy="2092395"/>
        </a:xfrm>
        <a:prstGeom prst="ellipse">
          <a:avLst/>
        </a:prstGeom>
        <a:blipFill rotWithShape="0">
          <a:blip xmlns:r="http://schemas.openxmlformats.org/officeDocument/2006/relationships" r:embed="rId3"/>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b="1" kern="1200" cap="none" spc="0" dirty="0" smtClean="0">
              <a:ln w="18415" cmpd="sng">
                <a:solidFill>
                  <a:srgbClr val="FFFFFF"/>
                </a:solidFill>
                <a:prstDash val="solid"/>
              </a:ln>
              <a:solidFill>
                <a:schemeClr val="bg1"/>
              </a:solidFill>
              <a:effectLst>
                <a:outerShdw blurRad="38100" dist="38100" dir="2700000" algn="tl" rotWithShape="0">
                  <a:srgbClr val="000000">
                    <a:alpha val="43137"/>
                  </a:srgbClr>
                </a:outerShdw>
              </a:effectLst>
            </a:rPr>
            <a:t>3. Gli altri paesi europei</a:t>
          </a:r>
          <a:endParaRPr lang="it-IT" sz="2000" b="1" kern="1200" cap="none" spc="0" dirty="0">
            <a:ln w="18415" cmpd="sng">
              <a:solidFill>
                <a:srgbClr val="FFFFFF"/>
              </a:solidFill>
              <a:prstDash val="solid"/>
            </a:ln>
            <a:solidFill>
              <a:schemeClr val="bg1"/>
            </a:solidFill>
            <a:effectLst>
              <a:outerShdw blurRad="38100" dist="38100" dir="2700000" algn="tl" rotWithShape="0">
                <a:srgbClr val="000000">
                  <a:alpha val="43137"/>
                </a:srgbClr>
              </a:outerShdw>
            </a:effectLst>
          </a:endParaRPr>
        </a:p>
      </dsp:txBody>
      <dsp:txXfrm>
        <a:off x="1167963" y="4402130"/>
        <a:ext cx="2092395" cy="209239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68215E-974A-493B-9554-85FE32066574}">
      <dsp:nvSpPr>
        <dsp:cNvPr id="0" name=""/>
        <dsp:cNvSpPr/>
      </dsp:nvSpPr>
      <dsp:spPr>
        <a:xfrm>
          <a:off x="0" y="0"/>
          <a:ext cx="9144000" cy="20648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it-IT" sz="1600" kern="1200" dirty="0" smtClean="0">
              <a:solidFill>
                <a:schemeClr val="bg1"/>
              </a:solidFill>
              <a:latin typeface="+mn-lt"/>
              <a:ea typeface="Times New Roman" pitchFamily="18" charset="0"/>
              <a:cs typeface="Calibri" pitchFamily="34" charset="0"/>
            </a:rPr>
            <a:t>Il </a:t>
          </a:r>
          <a:r>
            <a:rPr lang="it-IT" sz="1600" b="1" kern="1200" dirty="0" smtClean="0">
              <a:solidFill>
                <a:schemeClr val="bg1"/>
              </a:solidFill>
              <a:latin typeface="+mn-lt"/>
              <a:ea typeface="Times New Roman" pitchFamily="18" charset="0"/>
              <a:cs typeface="Calibri" pitchFamily="34" charset="0"/>
            </a:rPr>
            <a:t>Regno Unito</a:t>
          </a:r>
          <a:r>
            <a:rPr lang="it-IT" sz="1600" kern="1200" dirty="0" smtClean="0">
              <a:solidFill>
                <a:schemeClr val="bg1"/>
              </a:solidFill>
              <a:latin typeface="+mn-lt"/>
              <a:ea typeface="Times New Roman" pitchFamily="18" charset="0"/>
              <a:cs typeface="Calibri" pitchFamily="34" charset="0"/>
            </a:rPr>
            <a:t> è il più esteso e maturo tra i mercati europei: dopo un picco di vendite registrato tra il 2003 e il 2004, circa il 60% delle aule scolastiche è dotato di Lavagne Interattive Multimediali. Nel </a:t>
          </a:r>
          <a:r>
            <a:rPr lang="it-IT" sz="1600" b="1" kern="1200" dirty="0" smtClean="0">
              <a:solidFill>
                <a:schemeClr val="bg1"/>
              </a:solidFill>
              <a:latin typeface="+mn-lt"/>
              <a:ea typeface="Times New Roman" pitchFamily="18" charset="0"/>
              <a:cs typeface="Calibri" pitchFamily="34" charset="0"/>
            </a:rPr>
            <a:t>Regno Unito</a:t>
          </a:r>
          <a:r>
            <a:rPr lang="it-IT" sz="1600" kern="1200" dirty="0" smtClean="0">
              <a:solidFill>
                <a:schemeClr val="bg1"/>
              </a:solidFill>
              <a:latin typeface="+mn-lt"/>
              <a:ea typeface="Times New Roman" pitchFamily="18" charset="0"/>
              <a:cs typeface="Calibri" pitchFamily="34" charset="0"/>
            </a:rPr>
            <a:t>, l'introduzione delle LIM è il risultato di un circolo virtuoso che si è innescato tra la fine degli anni '90 e il 2000 e che è stato finalizzato ad una progressiva innovazione delle infrastrutture tecnologiche delle scuole. In questo quadro si inseriscono anche alcuni piani di investimento che sono stati intrapresi tra il 2003 e il 2004 dal Dipartimento dell'Educazione, e che hanno previsto lo stanziamento di circa 50 milioni di sterline per l'acquisto di lavagne digitali.</a:t>
          </a:r>
          <a:endParaRPr lang="it-IT" sz="1600" kern="1200" dirty="0">
            <a:solidFill>
              <a:schemeClr val="bg1"/>
            </a:solidFill>
            <a:latin typeface="+mn-lt"/>
          </a:endParaRPr>
        </a:p>
      </dsp:txBody>
      <dsp:txXfrm>
        <a:off x="2026704" y="0"/>
        <a:ext cx="7117295" cy="2064833"/>
      </dsp:txXfrm>
    </dsp:sp>
    <dsp:sp modelId="{8CDF1ADF-971C-41B8-A384-8B6AB9F3B025}">
      <dsp:nvSpPr>
        <dsp:cNvPr id="0" name=""/>
        <dsp:cNvSpPr/>
      </dsp:nvSpPr>
      <dsp:spPr>
        <a:xfrm>
          <a:off x="150904" y="240799"/>
          <a:ext cx="1828800" cy="1583233"/>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1DE039-7C49-4795-AB5C-4239F0609069}">
      <dsp:nvSpPr>
        <dsp:cNvPr id="0" name=""/>
        <dsp:cNvSpPr/>
      </dsp:nvSpPr>
      <dsp:spPr>
        <a:xfrm>
          <a:off x="0" y="2289751"/>
          <a:ext cx="9144000" cy="17153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it-IT" sz="1600" kern="1200" dirty="0" smtClean="0">
              <a:solidFill>
                <a:schemeClr val="bg1"/>
              </a:solidFill>
              <a:cs typeface="Times New Roman" pitchFamily="18" charset="0"/>
            </a:rPr>
            <a:t>Per quanto riguarda il resto d'Europa, molti paesi, tra cui </a:t>
          </a:r>
          <a:r>
            <a:rPr lang="it-IT" sz="1600" b="1" kern="1200" dirty="0" smtClean="0">
              <a:solidFill>
                <a:schemeClr val="bg1"/>
              </a:solidFill>
              <a:cs typeface="Times New Roman" pitchFamily="18" charset="0"/>
            </a:rPr>
            <a:t>Francia, Spagna e Italia,</a:t>
          </a:r>
          <a:r>
            <a:rPr lang="it-IT" sz="1600" kern="1200" dirty="0" smtClean="0">
              <a:solidFill>
                <a:schemeClr val="bg1"/>
              </a:solidFill>
              <a:cs typeface="Times New Roman" pitchFamily="18" charset="0"/>
            </a:rPr>
            <a:t> sono in una fase di avvio della diffusione.</a:t>
          </a:r>
          <a:endParaRPr lang="it-IT" sz="1600" kern="1200" dirty="0">
            <a:solidFill>
              <a:schemeClr val="bg1"/>
            </a:solidFill>
          </a:endParaRPr>
        </a:p>
      </dsp:txBody>
      <dsp:txXfrm>
        <a:off x="2026704" y="2289751"/>
        <a:ext cx="7117295" cy="1715314"/>
      </dsp:txXfrm>
    </dsp:sp>
    <dsp:sp modelId="{A76B50C1-3645-454C-A81E-AD8F119AE31A}">
      <dsp:nvSpPr>
        <dsp:cNvPr id="0" name=""/>
        <dsp:cNvSpPr/>
      </dsp:nvSpPr>
      <dsp:spPr>
        <a:xfrm>
          <a:off x="398624" y="2429749"/>
          <a:ext cx="1427360" cy="1287279"/>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802ACE-B6B9-4985-BB80-B421DC8B4894}">
      <dsp:nvSpPr>
        <dsp:cNvPr id="0" name=""/>
        <dsp:cNvSpPr/>
      </dsp:nvSpPr>
      <dsp:spPr>
        <a:xfrm>
          <a:off x="0" y="4175956"/>
          <a:ext cx="9144000" cy="26788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it-IT" sz="1600" i="1" kern="1200" dirty="0" smtClean="0">
              <a:solidFill>
                <a:schemeClr val="bg1"/>
              </a:solidFill>
              <a:ea typeface="Times New Roman" pitchFamily="18" charset="0"/>
              <a:cs typeface="Calibri" pitchFamily="34" charset="0"/>
            </a:rPr>
            <a:t>La lavagna digitale in ambito educativo: la diffusione e i progetti in Italia e nel mondo.</a:t>
          </a:r>
          <a:endParaRPr lang="it-IT" sz="1600" kern="1200" dirty="0" smtClean="0">
            <a:solidFill>
              <a:schemeClr val="bg1"/>
            </a:solidFill>
            <a:ea typeface="Times New Roman" pitchFamily="18" charset="0"/>
            <a:cs typeface="Calibri" pitchFamily="34" charset="0"/>
          </a:endParaRPr>
        </a:p>
        <a:p>
          <a:pPr lvl="0" algn="l" defTabSz="711200">
            <a:lnSpc>
              <a:spcPct val="90000"/>
            </a:lnSpc>
            <a:spcBef>
              <a:spcPct val="0"/>
            </a:spcBef>
            <a:spcAft>
              <a:spcPct val="35000"/>
            </a:spcAft>
          </a:pPr>
          <a:r>
            <a:rPr lang="it-IT" sz="1600" kern="1200" dirty="0" smtClean="0">
              <a:solidFill>
                <a:schemeClr val="bg1"/>
              </a:solidFill>
              <a:ea typeface="Times New Roman" pitchFamily="18" charset="0"/>
              <a:cs typeface="Calibri" pitchFamily="34" charset="0"/>
            </a:rPr>
            <a:t>La Lavagna Interattiva Multimediale (LIM) fa la sua comparsa a scuola alla fine degli anni '90. </a:t>
          </a:r>
          <a:endParaRPr lang="it-IT" sz="1600" kern="1200" dirty="0" smtClean="0">
            <a:solidFill>
              <a:schemeClr val="bg1"/>
            </a:solidFill>
          </a:endParaRPr>
        </a:p>
        <a:p>
          <a:pPr lvl="0" algn="l" defTabSz="711200">
            <a:lnSpc>
              <a:spcPct val="90000"/>
            </a:lnSpc>
            <a:spcBef>
              <a:spcPct val="0"/>
            </a:spcBef>
            <a:spcAft>
              <a:spcPct val="35000"/>
            </a:spcAft>
          </a:pPr>
          <a:r>
            <a:rPr lang="it-IT" sz="1600" kern="1200" dirty="0" smtClean="0">
              <a:solidFill>
                <a:schemeClr val="bg1"/>
              </a:solidFill>
              <a:cs typeface="Times New Roman" pitchFamily="18" charset="0"/>
            </a:rPr>
            <a:t>In un breve arco di tempo, la diffusione di questa tecnologia è incrementata progressivamente: il numero di lavagne digitali installate nelle classi è salito da poco più di 40.000 unità a oltre un milione di lavagne. Sulla base delle tendenze in atto, sono state elaborate previsioni sugli andamenti futuri. È stato stimato che, nei prossimi 4 anni, si potrà registrare un incremento del 340% , arrivando così a 5.300.000 lavagne installate nel 2011: in proporzione, una 1 LIM ogni 7 </a:t>
          </a:r>
          <a:r>
            <a:rPr lang="it-IT" sz="1600" kern="1200" dirty="0" err="1" smtClean="0">
              <a:solidFill>
                <a:schemeClr val="bg1"/>
              </a:solidFill>
              <a:cs typeface="Times New Roman" pitchFamily="18" charset="0"/>
            </a:rPr>
            <a:t>classi.</a:t>
          </a:r>
          <a:r>
            <a:rPr lang="it-IT" sz="1600" kern="1200" dirty="0" err="1" smtClean="0">
              <a:solidFill>
                <a:schemeClr val="bg1"/>
              </a:solidFill>
            </a:rPr>
            <a:t>Quasi</a:t>
          </a:r>
          <a:r>
            <a:rPr lang="it-IT" sz="1600" kern="1200" dirty="0" smtClean="0">
              <a:solidFill>
                <a:schemeClr val="bg1"/>
              </a:solidFill>
            </a:rPr>
            <a:t> tutti i Pesi Europei stanno sperimentando l’utilizzo della LIM</a:t>
          </a:r>
          <a:endParaRPr lang="it-IT" sz="1600" kern="1200" dirty="0">
            <a:solidFill>
              <a:schemeClr val="bg1"/>
            </a:solidFill>
          </a:endParaRPr>
        </a:p>
      </dsp:txBody>
      <dsp:txXfrm>
        <a:off x="2026704" y="4175956"/>
        <a:ext cx="7117295" cy="2678890"/>
      </dsp:txXfrm>
    </dsp:sp>
    <dsp:sp modelId="{9BC8A915-3405-49AA-B4EE-D35CA33D60C6}">
      <dsp:nvSpPr>
        <dsp:cNvPr id="0" name=""/>
        <dsp:cNvSpPr/>
      </dsp:nvSpPr>
      <dsp:spPr>
        <a:xfrm>
          <a:off x="150904" y="4723785"/>
          <a:ext cx="1828800" cy="1583233"/>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5C71E5-3E93-4694-82D5-0F76B5293CFA}">
      <dsp:nvSpPr>
        <dsp:cNvPr id="0" name=""/>
        <dsp:cNvSpPr/>
      </dsp:nvSpPr>
      <dsp:spPr>
        <a:xfrm>
          <a:off x="2430883" y="1282665"/>
          <a:ext cx="4282233" cy="4247429"/>
        </a:xfrm>
        <a:prstGeom prst="ellipse">
          <a:avLst/>
        </a:prstGeom>
        <a:blipFill rotWithShape="0">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it-IT" sz="3600" b="1" kern="1200" dirty="0" smtClean="0">
              <a:solidFill>
                <a:schemeClr val="tx1"/>
              </a:solidFill>
              <a:cs typeface="Calibri" pitchFamily="34" charset="0"/>
            </a:rPr>
            <a:t>3.L’integrazione della LIM dal punto di vista internazionale</a:t>
          </a:r>
          <a:endParaRPr lang="it-IT" sz="2400" b="1" kern="1200" dirty="0">
            <a:solidFill>
              <a:schemeClr val="tx1"/>
            </a:solidFill>
            <a:effectLst>
              <a:outerShdw blurRad="38100" dist="38100" dir="2700000" algn="tl">
                <a:srgbClr val="000000">
                  <a:alpha val="43137"/>
                </a:srgbClr>
              </a:outerShdw>
            </a:effectLst>
          </a:endParaRPr>
        </a:p>
      </dsp:txBody>
      <dsp:txXfrm>
        <a:off x="2430883" y="1282665"/>
        <a:ext cx="4282233" cy="4247429"/>
      </dsp:txXfrm>
    </dsp:sp>
    <dsp:sp modelId="{5D812517-6267-491C-B6BD-EFEC7DEFD620}">
      <dsp:nvSpPr>
        <dsp:cNvPr id="0" name=""/>
        <dsp:cNvSpPr/>
      </dsp:nvSpPr>
      <dsp:spPr>
        <a:xfrm>
          <a:off x="3627261" y="674"/>
          <a:ext cx="1889476" cy="1889476"/>
        </a:xfrm>
        <a:prstGeom prst="ellipse">
          <a:avLst/>
        </a:prstGeom>
        <a:blipFill rotWithShape="0">
          <a:blip xmlns:r="http://schemas.openxmlformats.org/officeDocument/2006/relationships" r:embed="rId2"/>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b="1" kern="1200" dirty="0" smtClean="0">
              <a:solidFill>
                <a:schemeClr val="bg1"/>
              </a:solidFill>
              <a:cs typeface="Times New Roman" pitchFamily="18" charset="0"/>
            </a:rPr>
            <a:t>Stati Uniti</a:t>
          </a:r>
          <a:endParaRPr lang="it-IT" sz="2000" b="1" kern="1200" cap="none" spc="0" dirty="0">
            <a:ln w="18415" cmpd="sng">
              <a:solidFill>
                <a:srgbClr val="FFFFFF"/>
              </a:solidFill>
              <a:prstDash val="solid"/>
            </a:ln>
            <a:solidFill>
              <a:schemeClr val="bg1"/>
            </a:solidFill>
            <a:effectLst>
              <a:outerShdw blurRad="38100" dist="38100" dir="2700000" algn="tl" rotWithShape="0">
                <a:srgbClr val="000000">
                  <a:alpha val="43137"/>
                </a:srgbClr>
              </a:outerShdw>
            </a:effectLst>
          </a:endParaRPr>
        </a:p>
      </dsp:txBody>
      <dsp:txXfrm>
        <a:off x="3627261" y="674"/>
        <a:ext cx="1889476" cy="1889476"/>
      </dsp:txXfrm>
    </dsp:sp>
    <dsp:sp modelId="{A90A3890-6BDB-44AD-BFC9-FE2FFF7605A7}">
      <dsp:nvSpPr>
        <dsp:cNvPr id="0" name=""/>
        <dsp:cNvSpPr/>
      </dsp:nvSpPr>
      <dsp:spPr>
        <a:xfrm>
          <a:off x="3627261" y="4922609"/>
          <a:ext cx="1889476" cy="1889476"/>
        </a:xfrm>
        <a:prstGeom prst="ellipse">
          <a:avLst/>
        </a:prstGeom>
        <a:blipFill rotWithShape="0">
          <a:blip xmlns:r="http://schemas.openxmlformats.org/officeDocument/2006/relationships" r:embed="rId3"/>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b="1" kern="1200" dirty="0" smtClean="0">
              <a:solidFill>
                <a:schemeClr val="bg1"/>
              </a:solidFill>
              <a:latin typeface="Arial" pitchFamily="34" charset="0"/>
              <a:ea typeface="Times New Roman" pitchFamily="18" charset="0"/>
              <a:cs typeface="Calibri" pitchFamily="34" charset="0"/>
            </a:rPr>
            <a:t>Messico</a:t>
          </a:r>
          <a:endParaRPr lang="it-IT" sz="2000" b="1" kern="1200" cap="none" spc="0" dirty="0">
            <a:ln w="18415" cmpd="sng">
              <a:solidFill>
                <a:srgbClr val="FFFFFF"/>
              </a:solidFill>
              <a:prstDash val="solid"/>
            </a:ln>
            <a:solidFill>
              <a:schemeClr val="bg1"/>
            </a:solidFill>
            <a:effectLst>
              <a:outerShdw blurRad="38100" dist="38100" dir="2700000" algn="tl" rotWithShape="0">
                <a:srgbClr val="000000">
                  <a:alpha val="43137"/>
                </a:srgbClr>
              </a:outerShdw>
            </a:effectLst>
          </a:endParaRPr>
        </a:p>
      </dsp:txBody>
      <dsp:txXfrm>
        <a:off x="3627261" y="4922609"/>
        <a:ext cx="1889476" cy="1889476"/>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C4CA58-8F92-43C8-A102-4464E801EB44}">
      <dsp:nvSpPr>
        <dsp:cNvPr id="0" name=""/>
        <dsp:cNvSpPr/>
      </dsp:nvSpPr>
      <dsp:spPr>
        <a:xfrm>
          <a:off x="0" y="0"/>
          <a:ext cx="9144000" cy="25368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it-IT" sz="1800" kern="1200" dirty="0" smtClean="0">
              <a:solidFill>
                <a:schemeClr val="bg1"/>
              </a:solidFill>
              <a:ea typeface="Times New Roman" pitchFamily="18" charset="0"/>
              <a:cs typeface="Calibri" pitchFamily="34" charset="0"/>
            </a:rPr>
            <a:t>L'adozione delle lavagne digitali avviene spesso nel contesto di processi di innovazione della didattica e delle infrastrutture tecnologiche delle scuole. Le politiche educative contribuiscono a favorire questi processi attraverso interventi specifici.</a:t>
          </a:r>
          <a:endParaRPr lang="it-IT" sz="1800" kern="1200" dirty="0" smtClean="0">
            <a:solidFill>
              <a:schemeClr val="bg1"/>
            </a:solidFill>
          </a:endParaRPr>
        </a:p>
        <a:p>
          <a:pPr lvl="0" algn="l" defTabSz="800100">
            <a:lnSpc>
              <a:spcPct val="90000"/>
            </a:lnSpc>
            <a:spcBef>
              <a:spcPct val="0"/>
            </a:spcBef>
            <a:spcAft>
              <a:spcPct val="35000"/>
            </a:spcAft>
          </a:pPr>
          <a:r>
            <a:rPr lang="it-IT" sz="1800" kern="1200" dirty="0" smtClean="0">
              <a:solidFill>
                <a:schemeClr val="bg1"/>
              </a:solidFill>
              <a:cs typeface="Times New Roman" pitchFamily="18" charset="0"/>
            </a:rPr>
            <a:t>Negli </a:t>
          </a:r>
          <a:r>
            <a:rPr lang="it-IT" sz="1800" b="1" kern="1200" dirty="0" smtClean="0">
              <a:solidFill>
                <a:schemeClr val="bg1"/>
              </a:solidFill>
              <a:cs typeface="Times New Roman" pitchFamily="18" charset="0"/>
            </a:rPr>
            <a:t>Stati Uniti</a:t>
          </a:r>
          <a:r>
            <a:rPr lang="it-IT" sz="1800" kern="1200" dirty="0" smtClean="0">
              <a:solidFill>
                <a:schemeClr val="bg1"/>
              </a:solidFill>
              <a:cs typeface="Times New Roman" pitchFamily="18" charset="0"/>
            </a:rPr>
            <a:t>, ad esempio, è stato promosso nel 2004 il </a:t>
          </a:r>
          <a:r>
            <a:rPr lang="it-IT" sz="1800" b="1" i="1" kern="1200" dirty="0" smtClean="0">
              <a:solidFill>
                <a:schemeClr val="bg1"/>
              </a:solidFill>
              <a:cs typeface="Times New Roman" pitchFamily="18" charset="0"/>
              <a:hlinkClick xmlns:r="http://schemas.openxmlformats.org/officeDocument/2006/relationships" r:id="rId1"/>
            </a:rPr>
            <a:t>National </a:t>
          </a:r>
          <a:r>
            <a:rPr lang="it-IT" sz="1800" b="1" i="1" kern="1200" dirty="0" err="1" smtClean="0">
              <a:solidFill>
                <a:schemeClr val="bg1"/>
              </a:solidFill>
              <a:cs typeface="Times New Roman" pitchFamily="18" charset="0"/>
              <a:hlinkClick xmlns:r="http://schemas.openxmlformats.org/officeDocument/2006/relationships" r:id="rId1"/>
            </a:rPr>
            <a:t>Education</a:t>
          </a:r>
          <a:r>
            <a:rPr lang="it-IT" sz="1800" b="1" i="1" kern="1200" dirty="0" smtClean="0">
              <a:solidFill>
                <a:schemeClr val="bg1"/>
              </a:solidFill>
              <a:cs typeface="Times New Roman" pitchFamily="18" charset="0"/>
              <a:hlinkClick xmlns:r="http://schemas.openxmlformats.org/officeDocument/2006/relationships" r:id="rId1"/>
            </a:rPr>
            <a:t> </a:t>
          </a:r>
          <a:r>
            <a:rPr lang="it-IT" sz="1800" b="1" i="1" kern="1200" dirty="0" err="1" smtClean="0">
              <a:solidFill>
                <a:schemeClr val="bg1"/>
              </a:solidFill>
              <a:cs typeface="Times New Roman" pitchFamily="18" charset="0"/>
              <a:hlinkClick xmlns:r="http://schemas.openxmlformats.org/officeDocument/2006/relationships" r:id="rId1"/>
            </a:rPr>
            <a:t>Technology</a:t>
          </a:r>
          <a:r>
            <a:rPr lang="it-IT" sz="1800" b="1" i="1" kern="1200" dirty="0" smtClean="0">
              <a:solidFill>
                <a:schemeClr val="bg1"/>
              </a:solidFill>
              <a:cs typeface="Times New Roman" pitchFamily="18" charset="0"/>
              <a:hlinkClick xmlns:r="http://schemas.openxmlformats.org/officeDocument/2006/relationships" r:id="rId1"/>
            </a:rPr>
            <a:t> </a:t>
          </a:r>
          <a:r>
            <a:rPr lang="it-IT" sz="1800" b="1" i="1" kern="1200" dirty="0" err="1" smtClean="0">
              <a:solidFill>
                <a:schemeClr val="bg1"/>
              </a:solidFill>
              <a:cs typeface="Times New Roman" pitchFamily="18" charset="0"/>
              <a:hlinkClick xmlns:r="http://schemas.openxmlformats.org/officeDocument/2006/relationships" r:id="rId1"/>
            </a:rPr>
            <a:t>Plan</a:t>
          </a:r>
          <a:r>
            <a:rPr lang="it-IT" sz="1800" kern="1200" dirty="0" smtClean="0">
              <a:solidFill>
                <a:schemeClr val="bg1"/>
              </a:solidFill>
              <a:cs typeface="Times New Roman" pitchFamily="18" charset="0"/>
            </a:rPr>
            <a:t>, un piano specifico per l'introduzione delle ICT nelle scuole statunitensi. La LIM ha giocato un ruolo chiave in alcuni progetti realizzati grazie al piano, come nel caso di </a:t>
          </a:r>
          <a:r>
            <a:rPr lang="it-IT" sz="1800" b="1" kern="1200" dirty="0" err="1" smtClean="0">
              <a:solidFill>
                <a:schemeClr val="bg1"/>
              </a:solidFill>
              <a:cs typeface="Times New Roman" pitchFamily="18" charset="0"/>
              <a:hlinkClick xmlns:r="http://schemas.openxmlformats.org/officeDocument/2006/relationships" r:id="rId2" tooltip="eMints"/>
            </a:rPr>
            <a:t>eMints</a:t>
          </a:r>
          <a:r>
            <a:rPr lang="it-IT" sz="1800" kern="1200" dirty="0" smtClean="0">
              <a:solidFill>
                <a:schemeClr val="bg1"/>
              </a:solidFill>
              <a:cs typeface="Times New Roman" pitchFamily="18" charset="0"/>
            </a:rPr>
            <a:t> (</a:t>
          </a:r>
          <a:r>
            <a:rPr lang="it-IT" sz="1800" kern="1200" dirty="0" err="1" smtClean="0">
              <a:solidFill>
                <a:schemeClr val="bg1"/>
              </a:solidFill>
              <a:cs typeface="Times New Roman" pitchFamily="18" charset="0"/>
            </a:rPr>
            <a:t>e</a:t>
          </a:r>
          <a:r>
            <a:rPr lang="it-IT" sz="1800" i="1" kern="1200" dirty="0" err="1" smtClean="0">
              <a:solidFill>
                <a:schemeClr val="bg1"/>
              </a:solidFill>
              <a:cs typeface="Times New Roman" pitchFamily="18" charset="0"/>
            </a:rPr>
            <a:t>nhancing</a:t>
          </a:r>
          <a:r>
            <a:rPr lang="it-IT" sz="1800" i="1" kern="1200" dirty="0" smtClean="0">
              <a:solidFill>
                <a:schemeClr val="bg1"/>
              </a:solidFill>
              <a:cs typeface="Times New Roman" pitchFamily="18" charset="0"/>
            </a:rPr>
            <a:t> Missouri’s </a:t>
          </a:r>
          <a:r>
            <a:rPr lang="it-IT" sz="1800" i="1" kern="1200" dirty="0" err="1" smtClean="0">
              <a:solidFill>
                <a:schemeClr val="bg1"/>
              </a:solidFill>
              <a:cs typeface="Times New Roman" pitchFamily="18" charset="0"/>
            </a:rPr>
            <a:t>Instructional</a:t>
          </a:r>
          <a:r>
            <a:rPr lang="it-IT" sz="1800" i="1" kern="1200" dirty="0" smtClean="0">
              <a:solidFill>
                <a:schemeClr val="bg1"/>
              </a:solidFill>
              <a:cs typeface="Times New Roman" pitchFamily="18" charset="0"/>
            </a:rPr>
            <a:t> </a:t>
          </a:r>
          <a:r>
            <a:rPr lang="it-IT" sz="1800" i="1" kern="1200" dirty="0" err="1" smtClean="0">
              <a:solidFill>
                <a:schemeClr val="bg1"/>
              </a:solidFill>
              <a:cs typeface="Times New Roman" pitchFamily="18" charset="0"/>
            </a:rPr>
            <a:t>Networked</a:t>
          </a:r>
          <a:r>
            <a:rPr lang="it-IT" sz="1800" i="1" kern="1200" dirty="0" smtClean="0">
              <a:solidFill>
                <a:schemeClr val="bg1"/>
              </a:solidFill>
              <a:cs typeface="Times New Roman" pitchFamily="18" charset="0"/>
            </a:rPr>
            <a:t> </a:t>
          </a:r>
          <a:r>
            <a:rPr lang="it-IT" sz="1800" i="1" kern="1200" dirty="0" err="1" smtClean="0">
              <a:solidFill>
                <a:schemeClr val="bg1"/>
              </a:solidFill>
              <a:cs typeface="Times New Roman" pitchFamily="18" charset="0"/>
            </a:rPr>
            <a:t>Teaching</a:t>
          </a:r>
          <a:r>
            <a:rPr lang="it-IT" sz="1800" i="1" kern="1200" dirty="0" smtClean="0">
              <a:solidFill>
                <a:schemeClr val="bg1"/>
              </a:solidFill>
              <a:cs typeface="Times New Roman" pitchFamily="18" charset="0"/>
            </a:rPr>
            <a:t> </a:t>
          </a:r>
          <a:r>
            <a:rPr lang="it-IT" sz="1800" i="1" kern="1200" dirty="0" err="1" smtClean="0">
              <a:solidFill>
                <a:schemeClr val="bg1"/>
              </a:solidFill>
              <a:cs typeface="Times New Roman" pitchFamily="18" charset="0"/>
            </a:rPr>
            <a:t>Strategies</a:t>
          </a:r>
          <a:r>
            <a:rPr lang="it-IT" sz="1800" kern="1200" dirty="0" smtClean="0">
              <a:solidFill>
                <a:schemeClr val="bg1"/>
              </a:solidFill>
              <a:cs typeface="Times New Roman" pitchFamily="18" charset="0"/>
            </a:rPr>
            <a:t>).</a:t>
          </a:r>
          <a:endParaRPr lang="it-IT" sz="1800" kern="1200" dirty="0">
            <a:solidFill>
              <a:schemeClr val="bg1"/>
            </a:solidFill>
          </a:endParaRPr>
        </a:p>
      </dsp:txBody>
      <dsp:txXfrm>
        <a:off x="2082480" y="0"/>
        <a:ext cx="7061519" cy="2536805"/>
      </dsp:txXfrm>
    </dsp:sp>
    <dsp:sp modelId="{E4F0AB4B-72F9-4B19-A704-83D834B98241}">
      <dsp:nvSpPr>
        <dsp:cNvPr id="0" name=""/>
        <dsp:cNvSpPr/>
      </dsp:nvSpPr>
      <dsp:spPr>
        <a:xfrm>
          <a:off x="253680" y="253680"/>
          <a:ext cx="1828800" cy="2029444"/>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1F0D71-0A39-41B4-8D4B-02A3BBDBAB85}">
      <dsp:nvSpPr>
        <dsp:cNvPr id="0" name=""/>
        <dsp:cNvSpPr/>
      </dsp:nvSpPr>
      <dsp:spPr>
        <a:xfrm>
          <a:off x="0" y="2790485"/>
          <a:ext cx="9144000" cy="25368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it-IT" sz="1800" kern="1200" dirty="0" smtClean="0">
              <a:solidFill>
                <a:schemeClr val="bg1"/>
              </a:solidFill>
              <a:latin typeface="Arial" pitchFamily="34" charset="0"/>
              <a:ea typeface="Times New Roman" pitchFamily="18" charset="0"/>
              <a:cs typeface="Calibri" pitchFamily="34" charset="0"/>
            </a:rPr>
            <a:t>In </a:t>
          </a:r>
          <a:r>
            <a:rPr lang="it-IT" sz="1800" b="1" kern="1200" dirty="0" smtClean="0">
              <a:solidFill>
                <a:schemeClr val="bg1"/>
              </a:solidFill>
              <a:latin typeface="Arial" pitchFamily="34" charset="0"/>
              <a:ea typeface="Times New Roman" pitchFamily="18" charset="0"/>
              <a:cs typeface="Calibri" pitchFamily="34" charset="0"/>
            </a:rPr>
            <a:t>Messico</a:t>
          </a:r>
          <a:r>
            <a:rPr lang="it-IT" sz="1800" kern="1200" dirty="0" smtClean="0">
              <a:solidFill>
                <a:schemeClr val="bg1"/>
              </a:solidFill>
              <a:latin typeface="Arial" pitchFamily="34" charset="0"/>
              <a:ea typeface="Times New Roman" pitchFamily="18" charset="0"/>
              <a:cs typeface="Calibri" pitchFamily="34" charset="0"/>
            </a:rPr>
            <a:t>, la diffusione delle LIM ha registrato un incremento quando, nel 2003, la </a:t>
          </a:r>
          <a:r>
            <a:rPr lang="it-IT" sz="1800" kern="1200" dirty="0" err="1" smtClean="0">
              <a:solidFill>
                <a:schemeClr val="bg1"/>
              </a:solidFill>
              <a:latin typeface="Arial" pitchFamily="34" charset="0"/>
              <a:ea typeface="Times New Roman" pitchFamily="18" charset="0"/>
              <a:cs typeface="Calibri" pitchFamily="34" charset="0"/>
            </a:rPr>
            <a:t>Secretaría</a:t>
          </a:r>
          <a:r>
            <a:rPr lang="it-IT" sz="1800" kern="1200" dirty="0" smtClean="0">
              <a:solidFill>
                <a:schemeClr val="bg1"/>
              </a:solidFill>
              <a:latin typeface="Arial" pitchFamily="34" charset="0"/>
              <a:ea typeface="Times New Roman" pitchFamily="18" charset="0"/>
              <a:cs typeface="Calibri" pitchFamily="34" charset="0"/>
            </a:rPr>
            <a:t> de </a:t>
          </a:r>
          <a:r>
            <a:rPr lang="it-IT" sz="1800" kern="1200" dirty="0" err="1" smtClean="0">
              <a:solidFill>
                <a:schemeClr val="bg1"/>
              </a:solidFill>
              <a:latin typeface="Arial" pitchFamily="34" charset="0"/>
              <a:ea typeface="Times New Roman" pitchFamily="18" charset="0"/>
              <a:cs typeface="Calibri" pitchFamily="34" charset="0"/>
            </a:rPr>
            <a:t>Educación</a:t>
          </a:r>
          <a:r>
            <a:rPr lang="it-IT" sz="1800" kern="1200" dirty="0" smtClean="0">
              <a:solidFill>
                <a:schemeClr val="bg1"/>
              </a:solidFill>
              <a:latin typeface="Arial" pitchFamily="34" charset="0"/>
              <a:ea typeface="Times New Roman" pitchFamily="18" charset="0"/>
              <a:cs typeface="Calibri" pitchFamily="34" charset="0"/>
            </a:rPr>
            <a:t> </a:t>
          </a:r>
          <a:r>
            <a:rPr lang="it-IT" sz="1800" kern="1200" dirty="0" err="1" smtClean="0">
              <a:solidFill>
                <a:schemeClr val="bg1"/>
              </a:solidFill>
              <a:latin typeface="Arial" pitchFamily="34" charset="0"/>
              <a:ea typeface="Times New Roman" pitchFamily="18" charset="0"/>
              <a:cs typeface="Calibri" pitchFamily="34" charset="0"/>
            </a:rPr>
            <a:t>Pública</a:t>
          </a:r>
          <a:r>
            <a:rPr lang="it-IT" sz="1800" kern="1200" dirty="0" smtClean="0">
              <a:solidFill>
                <a:schemeClr val="bg1"/>
              </a:solidFill>
              <a:latin typeface="Arial" pitchFamily="34" charset="0"/>
              <a:ea typeface="Times New Roman" pitchFamily="18" charset="0"/>
              <a:cs typeface="Calibri" pitchFamily="34" charset="0"/>
            </a:rPr>
            <a:t> ha incluso questa tecnologia nel progetto </a:t>
          </a:r>
          <a:r>
            <a:rPr lang="it-IT" sz="1800" b="1" kern="1200" dirty="0" err="1" smtClean="0">
              <a:solidFill>
                <a:schemeClr val="bg1"/>
              </a:solidFill>
              <a:latin typeface="Arial" pitchFamily="34" charset="0"/>
              <a:ea typeface="Times New Roman" pitchFamily="18" charset="0"/>
              <a:cs typeface="Calibri" pitchFamily="34" charset="0"/>
              <a:hlinkClick xmlns:r="http://schemas.openxmlformats.org/officeDocument/2006/relationships" r:id="rId4" tooltip="Enciclomedia"/>
            </a:rPr>
            <a:t>Enciclomedia</a:t>
          </a:r>
          <a:r>
            <a:rPr lang="it-IT" sz="1800" kern="1200" dirty="0" smtClean="0">
              <a:solidFill>
                <a:schemeClr val="bg1"/>
              </a:solidFill>
              <a:latin typeface="Arial" pitchFamily="34" charset="0"/>
              <a:ea typeface="Times New Roman" pitchFamily="18" charset="0"/>
              <a:cs typeface="Calibri" pitchFamily="34" charset="0"/>
            </a:rPr>
            <a:t>. L’iniziativa, dedicata alla diffusione di contenuti digitali per le scuole messicane, ha favorito, con uno stanziamento pari a 1,8 miliardi di dollari, la distribuzione di dotazioni tecnologiche per la didattica multimediale in aula. Gli insegnanti sono stati coinvolti in attività di formazione coordinate da equipe di esperti della didattica disciplinare provenienti mondo accademico.</a:t>
          </a:r>
          <a:endParaRPr lang="it-IT" sz="1800" kern="1200" dirty="0">
            <a:solidFill>
              <a:schemeClr val="bg1"/>
            </a:solidFill>
          </a:endParaRPr>
        </a:p>
      </dsp:txBody>
      <dsp:txXfrm>
        <a:off x="2082480" y="2790485"/>
        <a:ext cx="7061519" cy="2536805"/>
      </dsp:txXfrm>
    </dsp:sp>
    <dsp:sp modelId="{EEFE01F2-7606-45FF-B700-E0F12F6057B0}">
      <dsp:nvSpPr>
        <dsp:cNvPr id="0" name=""/>
        <dsp:cNvSpPr/>
      </dsp:nvSpPr>
      <dsp:spPr>
        <a:xfrm>
          <a:off x="253680" y="3044166"/>
          <a:ext cx="1828800" cy="2029444"/>
        </a:xfrm>
        <a:prstGeom prst="roundRect">
          <a:avLst>
            <a:gd name="adj" fmla="val 10000"/>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1A822DFF-42A1-4CE5-8FA3-C0D70E4565AF}" type="datetimeFigureOut">
              <a:rPr lang="it-IT"/>
              <a:pPr>
                <a:defRPr/>
              </a:pPr>
              <a:t>22/01/2011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054F7BA-E8FE-4145-9BC3-135118AB8983}"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D032BC9-223A-4F4B-A2A4-39522FCFB37B}" type="datetimeFigureOut">
              <a:rPr lang="it-IT"/>
              <a:pPr>
                <a:defRPr/>
              </a:pPr>
              <a:t>22/01/2011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A81D914-ABF6-4FC1-8C25-1A76EBB34394}"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353829EB-B5F6-4F7E-AAFD-9F2D84374C0A}" type="datetimeFigureOut">
              <a:rPr lang="it-IT"/>
              <a:pPr>
                <a:defRPr/>
              </a:pPr>
              <a:t>22/01/2011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38D1034-5632-4AE1-9966-77DB2711705C}"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8E465CC8-3520-4DAB-93E2-0DDBFFDDA3EE}" type="datetimeFigureOut">
              <a:rPr lang="it-IT"/>
              <a:pPr>
                <a:defRPr/>
              </a:pPr>
              <a:t>22/01/2011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418F931-A428-4A33-B469-74BB6A3ED3B5}"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E20BDF68-5B36-4637-92D9-11CC2111A8FC}" type="datetimeFigureOut">
              <a:rPr lang="it-IT"/>
              <a:pPr>
                <a:defRPr/>
              </a:pPr>
              <a:t>22/01/2011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4E39FF4-16E8-49F9-AEC5-386B677AA46E}"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6C64901A-8898-422D-907E-644401228B91}" type="datetimeFigureOut">
              <a:rPr lang="it-IT"/>
              <a:pPr>
                <a:defRPr/>
              </a:pPr>
              <a:t>22/01/2011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471669C7-CBD2-472B-8F83-05F8BC9B0B5E}"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9EAD1ACC-6995-4269-A9E6-119A090D276F}" type="datetimeFigureOut">
              <a:rPr lang="it-IT"/>
              <a:pPr>
                <a:defRPr/>
              </a:pPr>
              <a:t>22/01/2011</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F9A495AC-EBB2-4CC3-82FD-FE71C4518C87}"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6ED43E73-8810-4CF9-9146-86AAB5A9EED6}" type="datetimeFigureOut">
              <a:rPr lang="it-IT"/>
              <a:pPr>
                <a:defRPr/>
              </a:pPr>
              <a:t>22/01/2011</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45184124-136A-486A-A9E3-4CCB046128DA}"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F991E878-763F-43E6-B128-3C851D57D326}" type="datetimeFigureOut">
              <a:rPr lang="it-IT"/>
              <a:pPr>
                <a:defRPr/>
              </a:pPr>
              <a:t>22/01/2011</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C1A230D2-0132-401E-B02C-80EC0ECD653A}"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5E591AFC-2FDA-483B-80A8-6E91E86D2AA7}" type="datetimeFigureOut">
              <a:rPr lang="it-IT"/>
              <a:pPr>
                <a:defRPr/>
              </a:pPr>
              <a:t>22/01/2011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06026B5-AFF7-4D38-89E8-8849DD005E7C}"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94FEB921-6297-4CB0-9602-0670214C03B5}" type="datetimeFigureOut">
              <a:rPr lang="it-IT"/>
              <a:pPr>
                <a:defRPr/>
              </a:pPr>
              <a:t>22/01/2011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71EF5F8-1847-45E6-984E-96761E95D89C}"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83BD15-ADC9-4EC2-9D68-BD49BE35CBE7}" type="datetimeFigureOut">
              <a:rPr lang="it-IT"/>
              <a:pPr>
                <a:defRPr/>
              </a:pPr>
              <a:t>22/01/2011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C1DE347-2ABE-4BB6-9E3F-2F91C8593054}"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412790"/>
            <a:ext cx="9144000" cy="2308324"/>
          </a:xfrm>
          <a:prstGeom prst="rect">
            <a:avLst/>
          </a:prstGeom>
          <a:blipFill>
            <a:blip r:embed="rId2" cstate="print"/>
            <a:stretch>
              <a:fillRect/>
            </a:stretch>
          </a:blipFill>
          <a:ln w="9525">
            <a:noFill/>
            <a:miter lim="800000"/>
            <a:headEnd/>
            <a:tailEnd/>
          </a:ln>
        </p:spPr>
        <p:txBody>
          <a:bodyPr anchor="ctr">
            <a:spAutoFit/>
          </a:bodyPr>
          <a:lstStyle/>
          <a:p>
            <a:pPr algn="ctr" eaLnBrk="0" hangingPunct="0"/>
            <a:endParaRPr lang="it-IT"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eaLnBrk="0" hangingPunct="0"/>
            <a:endParaRPr lang="it-IT"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eaLnBrk="0" hangingPunct="0"/>
            <a:endParaRPr lang="it-IT"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Rettangolo 3"/>
          <p:cNvSpPr/>
          <p:nvPr/>
        </p:nvSpPr>
        <p:spPr>
          <a:xfrm>
            <a:off x="0" y="4073004"/>
            <a:ext cx="9144000" cy="2308324"/>
          </a:xfrm>
          <a:prstGeom prst="rect">
            <a:avLst/>
          </a:prstGeom>
          <a:blipFill>
            <a:blip r:embed="rId3" cstate="print"/>
            <a:tile tx="0" ty="0" sx="100000" sy="100000" flip="none" algn="tl"/>
          </a:blipFill>
        </p:spPr>
        <p:txBody>
          <a:bodyPr wrap="square">
            <a:spAutoFit/>
          </a:bodyPr>
          <a:lstStyle/>
          <a:p>
            <a:pPr algn="ctr" eaLnBrk="0" hangingPunct="0"/>
            <a:r>
              <a:rPr lang="it-IT"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Calibri" pitchFamily="34" charset="0"/>
              </a:rPr>
              <a:t>Docenti Tutor  : </a:t>
            </a:r>
          </a:p>
          <a:p>
            <a:pPr algn="ctr" eaLnBrk="0" hangingPunct="0"/>
            <a:r>
              <a:rPr lang="it-IT"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Calibri" pitchFamily="34" charset="0"/>
              </a:rPr>
              <a:t>prof. Guido Antonio </a:t>
            </a:r>
            <a:r>
              <a:rPr lang="it-IT" sz="36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Calibri" pitchFamily="34" charset="0"/>
              </a:rPr>
              <a:t>DI</a:t>
            </a:r>
            <a:r>
              <a:rPr lang="it-IT"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Calibri" pitchFamily="34" charset="0"/>
              </a:rPr>
              <a:t> NICOLA </a:t>
            </a:r>
          </a:p>
          <a:p>
            <a:pPr algn="ctr" eaLnBrk="0" hangingPunct="0"/>
            <a:r>
              <a:rPr lang="it-IT"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Calibri" pitchFamily="34" charset="0"/>
              </a:rPr>
              <a:t>e </a:t>
            </a:r>
          </a:p>
          <a:p>
            <a:pPr algn="ctr" eaLnBrk="0" hangingPunct="0"/>
            <a:r>
              <a:rPr lang="it-IT"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Calibri" pitchFamily="34" charset="0"/>
              </a:rPr>
              <a:t>prof. Luigi Rodolfo </a:t>
            </a:r>
            <a:r>
              <a:rPr lang="it-IT" sz="36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Calibri" pitchFamily="34" charset="0"/>
              </a:rPr>
              <a:t>DI</a:t>
            </a:r>
            <a:r>
              <a:rPr lang="it-IT"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Calibri" pitchFamily="34" charset="0"/>
              </a:rPr>
              <a:t> LUZIO</a:t>
            </a:r>
            <a:endParaRPr lang="it-IT"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ttangolo 4"/>
          <p:cNvSpPr/>
          <p:nvPr/>
        </p:nvSpPr>
        <p:spPr>
          <a:xfrm>
            <a:off x="0" y="2721114"/>
            <a:ext cx="9144000" cy="707886"/>
          </a:xfrm>
          <a:prstGeom prst="rect">
            <a:avLst/>
          </a:prstGeom>
          <a:blipFill>
            <a:blip r:embed="rId4" cstate="print"/>
            <a:tile tx="0" ty="0" sx="100000" sy="100000" flip="none" algn="tl"/>
          </a:blipFill>
        </p:spPr>
        <p:txBody>
          <a:bodyPr wrap="square">
            <a:spAutoFit/>
          </a:bodyPr>
          <a:lstStyle/>
          <a:p>
            <a:pPr lvl="0" algn="ctr"/>
            <a:r>
              <a:rPr lang="it-IT" sz="4000" b="1" dirty="0" smtClean="0">
                <a:solidFill>
                  <a:srgbClr val="000000"/>
                </a:solidFill>
                <a:effectLst>
                  <a:outerShdw blurRad="38100" dist="38100" dir="2700000" algn="tl">
                    <a:srgbClr val="000000">
                      <a:alpha val="43137"/>
                    </a:srgbClr>
                  </a:outerShdw>
                </a:effectLst>
                <a:cs typeface="Calibri" pitchFamily="34" charset="0"/>
              </a:rPr>
              <a:t>Didattica con la LIM - Sessione 3 -</a:t>
            </a:r>
            <a:endParaRPr lang="it-IT"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a 5"/>
          <p:cNvGraphicFramePr/>
          <p:nvPr/>
        </p:nvGraphicFramePr>
        <p:xfrm>
          <a:off x="0" y="620688"/>
          <a:ext cx="91440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1125538"/>
            <a:ext cx="9145588" cy="4103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908050"/>
            <a:ext cx="9144000" cy="5291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0" y="1196975"/>
            <a:ext cx="9144000" cy="3808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0" y="333375"/>
            <a:ext cx="9144000" cy="5872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0" y="404813"/>
            <a:ext cx="9144000" cy="578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0" y="404813"/>
            <a:ext cx="9144000" cy="5137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0" y="0"/>
            <a:ext cx="9144000" cy="593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260350"/>
            <a:ext cx="9144000" cy="5634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0" y="836613"/>
            <a:ext cx="9144000" cy="5341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a 2"/>
          <p:cNvGraphicFramePr/>
          <p:nvPr/>
        </p:nvGraphicFramePr>
        <p:xfrm>
          <a:off x="0" y="0"/>
          <a:ext cx="9144000" cy="6812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5000" fill="hold" grpId="0" nodeType="afterEffect">
                                  <p:stCondLst>
                                    <p:cond delay="0"/>
                                  </p:stCondLst>
                                  <p:childTnLst>
                                    <p:anim calcmode="discrete" valueType="str">
                                      <p:cBhvr>
                                        <p:cTn id="6" dur="1000" fill="hold"/>
                                        <p:tgtEl>
                                          <p:spTgt spid="3">
                                            <p:graphicEl>
                                              <a:dgm id="{7A5C71E5-3E93-4694-82D5-0F76B5293CFA}"/>
                                            </p:graphicEl>
                                          </p:spTgt>
                                        </p:tgtEl>
                                        <p:attrNameLst>
                                          <p:attrName>style.visibility</p:attrName>
                                        </p:attrNameLst>
                                      </p:cBhvr>
                                      <p:tavLst>
                                        <p:tav tm="0">
                                          <p:val>
                                            <p:strVal val="hidden"/>
                                          </p:val>
                                        </p:tav>
                                        <p:tav tm="50000">
                                          <p:val>
                                            <p:strVal val="visible"/>
                                          </p:val>
                                        </p:tav>
                                      </p:tavLst>
                                    </p:anim>
                                  </p:childTnLst>
                                </p:cTn>
                              </p:par>
                            </p:childTnLst>
                          </p:cTn>
                        </p:par>
                        <p:par>
                          <p:cTn id="7" fill="hold">
                            <p:stCondLst>
                              <p:cond delay="5000"/>
                            </p:stCondLst>
                            <p:childTnLst>
                              <p:par>
                                <p:cTn id="8" presetID="35" presetClass="emph" presetSubtype="0" repeatCount="5000" fill="hold" grpId="0" nodeType="afterEffect">
                                  <p:stCondLst>
                                    <p:cond delay="0"/>
                                  </p:stCondLst>
                                  <p:childTnLst>
                                    <p:anim calcmode="discrete" valueType="str">
                                      <p:cBhvr>
                                        <p:cTn id="9" dur="1000" fill="hold"/>
                                        <p:tgtEl>
                                          <p:spTgt spid="3">
                                            <p:graphicEl>
                                              <a:dgm id="{5D812517-6267-491C-B6BD-EFEC7DEFD620}"/>
                                            </p:graphicEl>
                                          </p:spTgt>
                                        </p:tgtEl>
                                        <p:attrNameLst>
                                          <p:attrName>style.visibility</p:attrName>
                                        </p:attrNameLst>
                                      </p:cBhvr>
                                      <p:tavLst>
                                        <p:tav tm="0">
                                          <p:val>
                                            <p:strVal val="hidden"/>
                                          </p:val>
                                        </p:tav>
                                        <p:tav tm="50000">
                                          <p:val>
                                            <p:strVal val="visible"/>
                                          </p:val>
                                        </p:tav>
                                      </p:tavLst>
                                    </p:anim>
                                  </p:childTnLst>
                                </p:cTn>
                              </p:par>
                            </p:childTnLst>
                          </p:cTn>
                        </p:par>
                        <p:par>
                          <p:cTn id="10" fill="hold">
                            <p:stCondLst>
                              <p:cond delay="10000"/>
                            </p:stCondLst>
                            <p:childTnLst>
                              <p:par>
                                <p:cTn id="11" presetID="35" presetClass="emph" presetSubtype="0" repeatCount="5000" fill="hold" grpId="0" nodeType="afterEffect">
                                  <p:stCondLst>
                                    <p:cond delay="0"/>
                                  </p:stCondLst>
                                  <p:childTnLst>
                                    <p:anim calcmode="discrete" valueType="str">
                                      <p:cBhvr>
                                        <p:cTn id="12" dur="1000" fill="hold"/>
                                        <p:tgtEl>
                                          <p:spTgt spid="3">
                                            <p:graphicEl>
                                              <a:dgm id="{A90A3890-6BDB-44AD-BFC9-FE2FFF7605A7}"/>
                                            </p:graphicEl>
                                          </p:spTgt>
                                        </p:tgtEl>
                                        <p:attrNameLst>
                                          <p:attrName>style.visibility</p:attrName>
                                        </p:attrNameLst>
                                      </p:cBhvr>
                                      <p:tavLst>
                                        <p:tav tm="0">
                                          <p:val>
                                            <p:strVal val="hidden"/>
                                          </p:val>
                                        </p:tav>
                                        <p:tav tm="50000">
                                          <p:val>
                                            <p:strVal val="visible"/>
                                          </p:val>
                                        </p:tav>
                                      </p:tavLst>
                                    </p:anim>
                                  </p:childTnLst>
                                </p:cTn>
                              </p:par>
                            </p:childTnLst>
                          </p:cTn>
                        </p:par>
                        <p:par>
                          <p:cTn id="13" fill="hold">
                            <p:stCondLst>
                              <p:cond delay="15000"/>
                            </p:stCondLst>
                            <p:childTnLst>
                              <p:par>
                                <p:cTn id="14" presetID="35" presetClass="emph" presetSubtype="0" repeatCount="5000" fill="hold" grpId="0" nodeType="afterEffect">
                                  <p:stCondLst>
                                    <p:cond delay="0"/>
                                  </p:stCondLst>
                                  <p:childTnLst>
                                    <p:anim calcmode="discrete" valueType="str">
                                      <p:cBhvr>
                                        <p:cTn id="15" dur="1000" fill="hold"/>
                                        <p:tgtEl>
                                          <p:spTgt spid="3">
                                            <p:graphicEl>
                                              <a:dgm id="{687705EF-2D49-447D-8315-D15AA1A94C63}"/>
                                            </p:graphicEl>
                                          </p:spTgt>
                                        </p:tgtEl>
                                        <p:attrNameLst>
                                          <p:attrName>style.visibility</p:attrName>
                                        </p:attrNameLst>
                                      </p:cBhvr>
                                      <p:tavLst>
                                        <p:tav tm="0">
                                          <p:val>
                                            <p:strVal val="hidden"/>
                                          </p:val>
                                        </p:tav>
                                        <p:tav tm="50000">
                                          <p:val>
                                            <p:strVal val="visible"/>
                                          </p:val>
                                        </p:tav>
                                      </p:tavLst>
                                    </p:anim>
                                  </p:childTnLst>
                                </p:cTn>
                              </p:par>
                            </p:childTnLst>
                          </p:cTn>
                        </p:par>
                        <p:par>
                          <p:cTn id="16" fill="hold">
                            <p:stCondLst>
                              <p:cond delay="20000"/>
                            </p:stCondLst>
                            <p:childTnLst>
                              <p:par>
                                <p:cTn id="17" presetID="35" presetClass="emph" presetSubtype="0" repeatCount="5000" fill="hold" grpId="0" nodeType="afterEffect">
                                  <p:stCondLst>
                                    <p:cond delay="0"/>
                                  </p:stCondLst>
                                  <p:childTnLst>
                                    <p:anim calcmode="discrete" valueType="str">
                                      <p:cBhvr>
                                        <p:cTn id="18" dur="1000" fill="hold"/>
                                        <p:tgtEl>
                                          <p:spTgt spid="3">
                                            <p:graphicEl>
                                              <a:dgm id="{F515DE8C-9C3B-4AF0-B8E9-4BEF7A89F497}"/>
                                            </p:graphicEl>
                                          </p:spTgt>
                                        </p:tgtEl>
                                        <p:attrNameLst>
                                          <p:attrName>style.visibility</p:attrName>
                                        </p:attrNameLst>
                                      </p:cBhvr>
                                      <p:tavLst>
                                        <p:tav tm="0">
                                          <p:val>
                                            <p:strVal val="hidden"/>
                                          </p:val>
                                        </p:tav>
                                        <p:tav tm="50000">
                                          <p:val>
                                            <p:strVal val="visible"/>
                                          </p:val>
                                        </p:tav>
                                      </p:tavLst>
                                    </p:anim>
                                  </p:childTnLst>
                                </p:cTn>
                              </p:par>
                            </p:childTnLst>
                          </p:cTn>
                        </p:par>
                        <p:par>
                          <p:cTn id="19" fill="hold">
                            <p:stCondLst>
                              <p:cond delay="25000"/>
                            </p:stCondLst>
                            <p:childTnLst>
                              <p:par>
                                <p:cTn id="20" presetID="35" presetClass="emph" presetSubtype="0" repeatCount="5000" fill="hold" grpId="0" nodeType="afterEffect">
                                  <p:stCondLst>
                                    <p:cond delay="0"/>
                                  </p:stCondLst>
                                  <p:childTnLst>
                                    <p:anim calcmode="discrete" valueType="str">
                                      <p:cBhvr>
                                        <p:cTn id="21" dur="1000" fill="hold"/>
                                        <p:tgtEl>
                                          <p:spTgt spid="3">
                                            <p:graphicEl>
                                              <a:dgm id="{23E1725D-6928-45A8-A145-2BBFABB89453}"/>
                                            </p:graphic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0" y="908050"/>
            <a:ext cx="9144000" cy="455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0" y="163513"/>
            <a:ext cx="9144000" cy="6361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0" y="476250"/>
            <a:ext cx="9144000" cy="5507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0" y="85725"/>
            <a:ext cx="9144000" cy="6583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nvGraphicFramePr>
        <p:xfrm>
          <a:off x="0" y="0"/>
          <a:ext cx="9144000" cy="6812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5000" fill="hold" grpId="0" nodeType="afterEffect">
                                  <p:stCondLst>
                                    <p:cond delay="0"/>
                                  </p:stCondLst>
                                  <p:childTnLst>
                                    <p:anim calcmode="discrete" valueType="str">
                                      <p:cBhvr>
                                        <p:cTn id="6" dur="1000" fill="hold"/>
                                        <p:tgtEl>
                                          <p:spTgt spid="2">
                                            <p:graphicEl>
                                              <a:dgm id="{7A5C71E5-3E93-4694-82D5-0F76B5293CFA}"/>
                                            </p:graphicEl>
                                          </p:spTgt>
                                        </p:tgtEl>
                                        <p:attrNameLst>
                                          <p:attrName>style.visibility</p:attrName>
                                        </p:attrNameLst>
                                      </p:cBhvr>
                                      <p:tavLst>
                                        <p:tav tm="0">
                                          <p:val>
                                            <p:strVal val="hidden"/>
                                          </p:val>
                                        </p:tav>
                                        <p:tav tm="50000">
                                          <p:val>
                                            <p:strVal val="visible"/>
                                          </p:val>
                                        </p:tav>
                                      </p:tavLst>
                                    </p:anim>
                                  </p:childTnLst>
                                </p:cTn>
                              </p:par>
                            </p:childTnLst>
                          </p:cTn>
                        </p:par>
                        <p:par>
                          <p:cTn id="7" fill="hold">
                            <p:stCondLst>
                              <p:cond delay="5000"/>
                            </p:stCondLst>
                            <p:childTnLst>
                              <p:par>
                                <p:cTn id="8" presetID="35" presetClass="emph" presetSubtype="0" repeatCount="5000" fill="hold" grpId="0" nodeType="afterEffect">
                                  <p:stCondLst>
                                    <p:cond delay="0"/>
                                  </p:stCondLst>
                                  <p:childTnLst>
                                    <p:anim calcmode="discrete" valueType="str">
                                      <p:cBhvr>
                                        <p:cTn id="9" dur="1000" fill="hold"/>
                                        <p:tgtEl>
                                          <p:spTgt spid="2">
                                            <p:graphicEl>
                                              <a:dgm id="{5D812517-6267-491C-B6BD-EFEC7DEFD620}"/>
                                            </p:graphicEl>
                                          </p:spTgt>
                                        </p:tgtEl>
                                        <p:attrNameLst>
                                          <p:attrName>style.visibility</p:attrName>
                                        </p:attrNameLst>
                                      </p:cBhvr>
                                      <p:tavLst>
                                        <p:tav tm="0">
                                          <p:val>
                                            <p:strVal val="hidden"/>
                                          </p:val>
                                        </p:tav>
                                        <p:tav tm="50000">
                                          <p:val>
                                            <p:strVal val="visible"/>
                                          </p:val>
                                        </p:tav>
                                      </p:tavLst>
                                    </p:anim>
                                  </p:childTnLst>
                                </p:cTn>
                              </p:par>
                            </p:childTnLst>
                          </p:cTn>
                        </p:par>
                        <p:par>
                          <p:cTn id="10" fill="hold">
                            <p:stCondLst>
                              <p:cond delay="10000"/>
                            </p:stCondLst>
                            <p:childTnLst>
                              <p:par>
                                <p:cTn id="11" presetID="35" presetClass="emph" presetSubtype="0" repeatCount="5000" fill="hold" grpId="0" nodeType="afterEffect">
                                  <p:stCondLst>
                                    <p:cond delay="0"/>
                                  </p:stCondLst>
                                  <p:childTnLst>
                                    <p:anim calcmode="discrete" valueType="str">
                                      <p:cBhvr>
                                        <p:cTn id="12" dur="1000" fill="hold"/>
                                        <p:tgtEl>
                                          <p:spTgt spid="2">
                                            <p:graphicEl>
                                              <a:dgm id="{A90A3890-6BDB-44AD-BFC9-FE2FFF7605A7}"/>
                                            </p:graphicEl>
                                          </p:spTgt>
                                        </p:tgtEl>
                                        <p:attrNameLst>
                                          <p:attrName>style.visibility</p:attrName>
                                        </p:attrNameLst>
                                      </p:cBhvr>
                                      <p:tavLst>
                                        <p:tav tm="0">
                                          <p:val>
                                            <p:strVal val="hidden"/>
                                          </p:val>
                                        </p:tav>
                                        <p:tav tm="50000">
                                          <p:val>
                                            <p:strVal val="visible"/>
                                          </p:val>
                                        </p:tav>
                                      </p:tavLst>
                                    </p:anim>
                                  </p:childTnLst>
                                </p:cTn>
                              </p:par>
                            </p:childTnLst>
                          </p:cTn>
                        </p:par>
                        <p:par>
                          <p:cTn id="13" fill="hold">
                            <p:stCondLst>
                              <p:cond delay="15000"/>
                            </p:stCondLst>
                            <p:childTnLst>
                              <p:par>
                                <p:cTn id="14" presetID="35" presetClass="emph" presetSubtype="0" repeatCount="5000" fill="hold" grpId="0" nodeType="afterEffect">
                                  <p:stCondLst>
                                    <p:cond delay="0"/>
                                  </p:stCondLst>
                                  <p:childTnLst>
                                    <p:anim calcmode="discrete" valueType="str">
                                      <p:cBhvr>
                                        <p:cTn id="15" dur="1000" fill="hold"/>
                                        <p:tgtEl>
                                          <p:spTgt spid="2">
                                            <p:graphicEl>
                                              <a:dgm id="{687705EF-2D49-447D-8315-D15AA1A94C63}"/>
                                            </p:graphic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nvGraphicFramePr>
        <p:xfrm>
          <a:off x="0" y="0"/>
          <a:ext cx="9144000" cy="687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nvGraphicFramePr>
        <p:xfrm>
          <a:off x="0" y="0"/>
          <a:ext cx="9144000" cy="6812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5000" fill="hold" grpId="0" nodeType="clickEffect">
                                  <p:stCondLst>
                                    <p:cond delay="0"/>
                                  </p:stCondLst>
                                  <p:childTnLst>
                                    <p:anim calcmode="discrete" valueType="str">
                                      <p:cBhvr>
                                        <p:cTn id="6" dur="1000" fill="hold"/>
                                        <p:tgtEl>
                                          <p:spTgt spid="2">
                                            <p:graphicEl>
                                              <a:dgm id="{7A5C71E5-3E93-4694-82D5-0F76B5293CFA}"/>
                                            </p:graphicEl>
                                          </p:spTgt>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35" presetClass="emph" presetSubtype="0" repeatCount="5000" fill="hold" grpId="0" nodeType="clickEffect">
                                  <p:stCondLst>
                                    <p:cond delay="0"/>
                                  </p:stCondLst>
                                  <p:childTnLst>
                                    <p:anim calcmode="discrete" valueType="str">
                                      <p:cBhvr>
                                        <p:cTn id="10" dur="1000" fill="hold"/>
                                        <p:tgtEl>
                                          <p:spTgt spid="2">
                                            <p:graphicEl>
                                              <a:dgm id="{5D812517-6267-491C-B6BD-EFEC7DEFD620}"/>
                                            </p:graphicEl>
                                          </p:spTgt>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mph" presetSubtype="0" repeatCount="5000" fill="hold" grpId="0" nodeType="clickEffect">
                                  <p:stCondLst>
                                    <p:cond delay="0"/>
                                  </p:stCondLst>
                                  <p:childTnLst>
                                    <p:anim calcmode="discrete" valueType="str">
                                      <p:cBhvr>
                                        <p:cTn id="14" dur="1000" fill="hold"/>
                                        <p:tgtEl>
                                          <p:spTgt spid="2">
                                            <p:graphicEl>
                                              <a:dgm id="{A90A3890-6BDB-44AD-BFC9-FE2FFF7605A7}"/>
                                            </p:graphicEl>
                                          </p:spTgt>
                                        </p:tgtEl>
                                        <p:attrNameLst>
                                          <p:attrName>style.visibility</p:attrName>
                                        </p:attrNameLst>
                                      </p:cBhvr>
                                      <p:tavLst>
                                        <p:tav tm="0">
                                          <p:val>
                                            <p:strVal val="hidden"/>
                                          </p:val>
                                        </p:tav>
                                        <p:tav tm="50000">
                                          <p:val>
                                            <p:strVal val="visible"/>
                                          </p:val>
                                        </p:tav>
                                      </p:tavLst>
                                    </p:anim>
                                  </p:childTnLst>
                                </p:cTn>
                              </p:par>
                            </p:childTnLst>
                          </p:cTn>
                        </p:par>
                      </p:childTnLst>
                    </p:cTn>
                  </p:par>
                  <p:par>
                    <p:cTn id="15" fill="hold">
                      <p:stCondLst>
                        <p:cond delay="indefinite"/>
                      </p:stCondLst>
                      <p:childTnLst>
                        <p:par>
                          <p:cTn id="16" fill="hold">
                            <p:stCondLst>
                              <p:cond delay="0"/>
                            </p:stCondLst>
                            <p:childTnLst>
                              <p:par>
                                <p:cTn id="17" presetID="35" presetClass="emph" presetSubtype="0" repeatCount="5000" fill="hold" grpId="0" nodeType="clickEffect">
                                  <p:stCondLst>
                                    <p:cond delay="0"/>
                                  </p:stCondLst>
                                  <p:childTnLst>
                                    <p:anim calcmode="discrete" valueType="str">
                                      <p:cBhvr>
                                        <p:cTn id="18" dur="1000" fill="hold"/>
                                        <p:tgtEl>
                                          <p:spTgt spid="2">
                                            <p:graphicEl>
                                              <a:dgm id="{34CA95A9-16AB-47E4-9495-AB773C9B2BB6}"/>
                                            </p:graphic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nvGraphicFramePr>
        <p:xfrm>
          <a:off x="0" y="0"/>
          <a:ext cx="9144000" cy="6812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5000" fill="hold" grpId="0" nodeType="clickEffect">
                                  <p:stCondLst>
                                    <p:cond delay="0"/>
                                  </p:stCondLst>
                                  <p:childTnLst>
                                    <p:anim calcmode="discrete" valueType="str">
                                      <p:cBhvr>
                                        <p:cTn id="6" dur="1000" fill="hold"/>
                                        <p:tgtEl>
                                          <p:spTgt spid="2">
                                            <p:graphicEl>
                                              <a:dgm id="{7A5C71E5-3E93-4694-82D5-0F76B5293CFA}"/>
                                            </p:graphicEl>
                                          </p:spTgt>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35" presetClass="emph" presetSubtype="0" repeatCount="5000" fill="hold" grpId="0" nodeType="clickEffect">
                                  <p:stCondLst>
                                    <p:cond delay="0"/>
                                  </p:stCondLst>
                                  <p:childTnLst>
                                    <p:anim calcmode="discrete" valueType="str">
                                      <p:cBhvr>
                                        <p:cTn id="10" dur="1000" fill="hold"/>
                                        <p:tgtEl>
                                          <p:spTgt spid="2">
                                            <p:graphicEl>
                                              <a:dgm id="{5D812517-6267-491C-B6BD-EFEC7DEFD620}"/>
                                            </p:graphicEl>
                                          </p:spTgt>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mph" presetSubtype="0" repeatCount="5000" fill="hold" grpId="0" nodeType="clickEffect">
                                  <p:stCondLst>
                                    <p:cond delay="0"/>
                                  </p:stCondLst>
                                  <p:childTnLst>
                                    <p:anim calcmode="discrete" valueType="str">
                                      <p:cBhvr>
                                        <p:cTn id="14" dur="1000" fill="hold"/>
                                        <p:tgtEl>
                                          <p:spTgt spid="2">
                                            <p:graphicEl>
                                              <a:dgm id="{A90A3890-6BDB-44AD-BFC9-FE2FFF7605A7}"/>
                                            </p:graphic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1296</TotalTime>
  <Words>826</Words>
  <Application>Microsoft Office PowerPoint</Application>
  <PresentationFormat>Presentazione su schermo (4:3)</PresentationFormat>
  <Paragraphs>50</Paragraphs>
  <Slides>23</Slides>
  <Notes>0</Notes>
  <HiddenSlides>0</HiddenSlides>
  <MMClips>0</MMClips>
  <ScaleCrop>false</ScaleCrop>
  <HeadingPairs>
    <vt:vector size="4" baseType="variant">
      <vt:variant>
        <vt:lpstr>Tema</vt:lpstr>
      </vt:variant>
      <vt:variant>
        <vt:i4>1</vt:i4>
      </vt:variant>
      <vt:variant>
        <vt:lpstr>Titoli diapositive</vt:lpstr>
      </vt:variant>
      <vt:variant>
        <vt:i4>23</vt:i4>
      </vt:variant>
    </vt:vector>
  </HeadingPairs>
  <TitlesOfParts>
    <vt:vector size="24"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Guido</dc:creator>
  <cp:lastModifiedBy>Guido</cp:lastModifiedBy>
  <cp:revision>29</cp:revision>
  <dcterms:created xsi:type="dcterms:W3CDTF">2011-01-14T14:18:01Z</dcterms:created>
  <dcterms:modified xsi:type="dcterms:W3CDTF">2011-01-22T18:14:13Z</dcterms:modified>
</cp:coreProperties>
</file>