
<file path=[Content_Types].xml><?xml version="1.0" encoding="utf-8"?>
<Types xmlns="http://schemas.openxmlformats.org/package/2006/content-types">
  <Override PartName="/ppt/diagrams/drawing2.xml" ContentType="application/vnd.ms-office.drawingml.diagramDrawing+xml"/>
  <Override PartName="/ppt/diagrams/data17.xml" ContentType="application/vnd.openxmlformats-officedocument.drawingml.diagramData+xml"/>
  <Override PartName="/ppt/diagrams/colors22.xml" ContentType="application/vnd.openxmlformats-officedocument.drawingml.diagramColor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diagrams/quickStyle17.xml" ContentType="application/vnd.openxmlformats-officedocument.drawingml.diagramStyle+xml"/>
  <Override PartName="/ppt/diagrams/drawing18.xml" ContentType="application/vnd.ms-office.drawingml.diagramDrawing+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Override PartName="/ppt/diagrams/colors12.xml" ContentType="application/vnd.openxmlformats-officedocument.drawingml.diagramColors+xml"/>
  <Default Extension="png" ContentType="image/png"/>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presProps.xml" ContentType="application/vnd.openxmlformats-officedocument.presentationml.presProps+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diagrams/quickStyle25.xml" ContentType="application/vnd.openxmlformats-officedocument.drawingml.diagramStyle+xml"/>
  <Override PartName="/ppt/diagrams/drawing26.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diagrams/layout25.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slides/slide28.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8" r:id="rId6"/>
    <p:sldId id="269" r:id="rId7"/>
    <p:sldId id="260" r:id="rId8"/>
    <p:sldId id="261" r:id="rId9"/>
    <p:sldId id="270" r:id="rId10"/>
    <p:sldId id="262" r:id="rId11"/>
    <p:sldId id="263" r:id="rId12"/>
    <p:sldId id="264" r:id="rId13"/>
    <p:sldId id="267" r:id="rId14"/>
    <p:sldId id="265" r:id="rId15"/>
    <p:sldId id="266" r:id="rId16"/>
    <p:sldId id="284" r:id="rId17"/>
    <p:sldId id="283" r:id="rId18"/>
    <p:sldId id="272" r:id="rId19"/>
    <p:sldId id="273" r:id="rId20"/>
    <p:sldId id="275" r:id="rId21"/>
    <p:sldId id="274" r:id="rId22"/>
    <p:sldId id="276" r:id="rId23"/>
    <p:sldId id="277" r:id="rId24"/>
    <p:sldId id="278" r:id="rId25"/>
    <p:sldId id="279" r:id="rId26"/>
    <p:sldId id="280" r:id="rId27"/>
    <p:sldId id="281" r:id="rId28"/>
    <p:sldId id="282" r:id="rId2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143740"/>
    <a:srgbClr val="800080"/>
    <a:srgbClr val="000000"/>
    <a:srgbClr val="CC3300"/>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18" autoAdjust="0"/>
    <p:restoredTop sz="94660"/>
  </p:normalViewPr>
  <p:slideViewPr>
    <p:cSldViewPr>
      <p:cViewPr varScale="1">
        <p:scale>
          <a:sx n="64" d="100"/>
          <a:sy n="64" d="100"/>
        </p:scale>
        <p:origin x="-164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_rels/data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ata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diagrams/_rels/data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14.jpeg"/></Relationships>
</file>

<file path=ppt/diagrams/_rels/data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 Id="rId5" Type="http://schemas.openxmlformats.org/officeDocument/2006/relationships/image" Target="../media/image32.jpeg"/><Relationship Id="rId4" Type="http://schemas.openxmlformats.org/officeDocument/2006/relationships/image" Target="../media/image31.jpeg"/></Relationships>
</file>

<file path=ppt/diagrams/_rels/data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 Id="rId5" Type="http://schemas.openxmlformats.org/officeDocument/2006/relationships/image" Target="../media/image37.jpeg"/><Relationship Id="rId4" Type="http://schemas.openxmlformats.org/officeDocument/2006/relationships/image" Target="../media/image36.jpeg"/></Relationships>
</file>

<file path=ppt/diagrams/_rels/data1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www.interwritecommunity.it/article/articleview/15" TargetMode="External"/><Relationship Id="rId7" Type="http://schemas.openxmlformats.org/officeDocument/2006/relationships/hyperlink" Target="http://www.politechsrl.it/2/" TargetMode="External"/><Relationship Id="rId2" Type="http://schemas.openxmlformats.org/officeDocument/2006/relationships/hyperlink" Target="http://us.mimio.com/en-GB/Support/Downloads/SoftwareDownload.aspx?SW=7.1&amp;OS=Windows&amp;dlLang=MultipleLanguages" TargetMode="External"/><Relationship Id="rId1" Type="http://schemas.openxmlformats.org/officeDocument/2006/relationships/image" Target="../media/image9.jpeg"/><Relationship Id="rId6" Type="http://schemas.openxmlformats.org/officeDocument/2006/relationships/hyperlink" Target="http://www.aula-digitale.it/joomla/home" TargetMode="External"/><Relationship Id="rId5" Type="http://schemas.openxmlformats.org/officeDocument/2006/relationships/hyperlink" Target="http://www.smarttech.com/us/Support/Browse+Support/Download+Software" TargetMode="External"/><Relationship Id="rId4" Type="http://schemas.openxmlformats.org/officeDocument/2006/relationships/hyperlink" Target="http://www1.prometheanplanet.com/it/" TargetMode="External"/></Relationships>
</file>

<file path=ppt/diagrams/_rels/data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image" Target="../media/image5.jpeg"/><Relationship Id="rId4" Type="http://schemas.openxmlformats.org/officeDocument/2006/relationships/image" Target="../media/image43.jpeg"/></Relationships>
</file>

<file path=ppt/diagrams/_rels/data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image" Target="../media/image5.jpeg"/><Relationship Id="rId4" Type="http://schemas.openxmlformats.org/officeDocument/2006/relationships/image" Target="../media/image43.jpeg"/></Relationships>
</file>

<file path=ppt/diagrams/_rels/data18.xml.rels><?xml version="1.0" encoding="UTF-8" standalone="yes"?>
<Relationships xmlns="http://schemas.openxmlformats.org/package/2006/relationships"><Relationship Id="rId1" Type="http://schemas.openxmlformats.org/officeDocument/2006/relationships/image" Target="../media/image44.jpeg"/></Relationships>
</file>

<file path=ppt/diagrams/_rels/data19.xml.rels><?xml version="1.0" encoding="UTF-8" standalone="yes"?>
<Relationships xmlns="http://schemas.openxmlformats.org/package/2006/relationships"><Relationship Id="rId1" Type="http://schemas.openxmlformats.org/officeDocument/2006/relationships/image" Target="../media/image45.jpeg"/></Relationships>
</file>

<file path=ppt/diagrams/_rels/data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image" Target="../media/image5.jpeg"/><Relationship Id="rId4" Type="http://schemas.openxmlformats.org/officeDocument/2006/relationships/image" Target="../media/image10.jpeg"/></Relationships>
</file>

<file path=ppt/diagrams/_rels/data20.xml.rels><?xml version="1.0" encoding="UTF-8" standalone="yes"?>
<Relationships xmlns="http://schemas.openxmlformats.org/package/2006/relationships"><Relationship Id="rId1" Type="http://schemas.openxmlformats.org/officeDocument/2006/relationships/image" Target="../media/image45.jpeg"/></Relationships>
</file>

<file path=ppt/diagrams/_rels/data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image" Target="../media/image5.jpeg"/><Relationship Id="rId4" Type="http://schemas.openxmlformats.org/officeDocument/2006/relationships/image" Target="../media/image11.jpeg"/></Relationships>
</file>

<file path=ppt/diagrams/_rels/data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image" Target="../media/image5.jpeg"/><Relationship Id="rId4" Type="http://schemas.openxmlformats.org/officeDocument/2006/relationships/image" Target="../media/image11.jpeg"/></Relationships>
</file>

<file path=ppt/diagrams/_rels/data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image" Target="../media/image5.jpeg"/><Relationship Id="rId4" Type="http://schemas.openxmlformats.org/officeDocument/2006/relationships/image" Target="../media/image11.jpeg"/></Relationships>
</file>

<file path=ppt/diagrams/_rels/data24.xml.rels><?xml version="1.0" encoding="UTF-8" standalone="yes"?>
<Relationships xmlns="http://schemas.openxmlformats.org/package/2006/relationships"><Relationship Id="rId1" Type="http://schemas.openxmlformats.org/officeDocument/2006/relationships/image" Target="../media/image9.jpeg"/></Relationships>
</file>

<file path=ppt/diagrams/_rels/data25.xml.rels><?xml version="1.0" encoding="UTF-8" standalone="yes"?>
<Relationships xmlns="http://schemas.openxmlformats.org/package/2006/relationships"><Relationship Id="rId3" Type="http://schemas.openxmlformats.org/officeDocument/2006/relationships/hyperlink" Target="file:///C:\Program%20Files%20(x86)\GeoGebra\geogebra.exe" TargetMode="External"/><Relationship Id="rId7" Type="http://schemas.openxmlformats.org/officeDocument/2006/relationships/hyperlink" Target="http://www.stellarium.org/it/" TargetMode="External"/><Relationship Id="rId2" Type="http://schemas.openxmlformats.org/officeDocument/2006/relationships/hyperlink" Target="file:///C:\Users\Guido\Desktop\CARTELLE\sw%20Applicativo%20scaricato\phun%20LAB%20DI%20FISICA\Phun\phun.exe" TargetMode="External"/><Relationship Id="rId1" Type="http://schemas.openxmlformats.org/officeDocument/2006/relationships/image" Target="../media/image9.jpeg"/><Relationship Id="rId6" Type="http://schemas.openxmlformats.org/officeDocument/2006/relationships/hyperlink" Target="file:///C:\Program%20Files%20(x86)\Google\Google%20SketchUp%208\SketchUp.exe" TargetMode="External"/><Relationship Id="rId5" Type="http://schemas.openxmlformats.org/officeDocument/2006/relationships/hyperlink" Target="http://www.zeta-beta.com/flab/" TargetMode="External"/><Relationship Id="rId4" Type="http://schemas.openxmlformats.org/officeDocument/2006/relationships/hyperlink" Target="file:///C:\Program%20Files%20(x86)\Google\Google%20Earth\client\googleearth.exe" TargetMode="External"/></Relationships>
</file>

<file path=ppt/diagrams/_rels/data26.xml.rels><?xml version="1.0" encoding="UTF-8" standalone="yes"?>
<Relationships xmlns="http://schemas.openxmlformats.org/package/2006/relationships"><Relationship Id="rId8" Type="http://schemas.openxmlformats.org/officeDocument/2006/relationships/hyperlink" Target="file:///C:\Program%20Files%20(x86)\Pointofix\Pointofix.exe" TargetMode="External"/><Relationship Id="rId3" Type="http://schemas.openxmlformats.org/officeDocument/2006/relationships/hyperlink" Target="http://phet.colorado.edu/" TargetMode="External"/><Relationship Id="rId7" Type="http://schemas.openxmlformats.org/officeDocument/2006/relationships/hyperlink" Target="http://www.scribblar.com/" TargetMode="External"/><Relationship Id="rId12" Type="http://schemas.openxmlformats.org/officeDocument/2006/relationships/image" Target="../media/image14.jpeg"/><Relationship Id="rId2" Type="http://schemas.openxmlformats.org/officeDocument/2006/relationships/hyperlink" Target="http://websomethingelse.altervista.org/LearningObjectScientificando.html" TargetMode="External"/><Relationship Id="rId1" Type="http://schemas.openxmlformats.org/officeDocument/2006/relationships/image" Target="../media/image9.jpeg"/><Relationship Id="rId6" Type="http://schemas.openxmlformats.org/officeDocument/2006/relationships/hyperlink" Target="http://onlinecommunicationdesign.com/2010/11/strumenti-del-nuovo-web-da-utilizzare-in-ambito-aziendale-formativo-e-sociale/" TargetMode="External"/><Relationship Id="rId11" Type="http://schemas.openxmlformats.org/officeDocument/2006/relationships/hyperlink" Target="http://comedu.it/video?xg_source=msg_mes_network" TargetMode="External"/><Relationship Id="rId5" Type="http://schemas.openxmlformats.org/officeDocument/2006/relationships/hyperlink" Target="http://www.scriblink.com/" TargetMode="External"/><Relationship Id="rId10" Type="http://schemas.openxmlformats.org/officeDocument/2006/relationships/hyperlink" Target="http://www.google.es/help/maps/streetview/" TargetMode="External"/><Relationship Id="rId4" Type="http://schemas.openxmlformats.org/officeDocument/2006/relationships/hyperlink" Target="http://www.innovascuola.gov.it/opencms/opencms/lim/menu_sinistro/05_link_utili/01_Software/index.html?colore=FEBF01&amp;folderSelected=/lim/menu_sinistro/05_link_utili/01_Software/" TargetMode="External"/><Relationship Id="rId9" Type="http://schemas.openxmlformats.org/officeDocument/2006/relationships/hyperlink" Target="http://www.mindmeister.com/" TargetMode="External"/></Relationships>
</file>

<file path=ppt/diagrams/_rels/data3.xml.rels><?xml version="1.0" encoding="UTF-8" standalone="yes"?>
<Relationships xmlns="http://schemas.openxmlformats.org/package/2006/relationships"><Relationship Id="rId1" Type="http://schemas.openxmlformats.org/officeDocument/2006/relationships/image" Target="../media/image11.jpeg"/></Relationships>
</file>

<file path=ppt/diagrams/_rels/data4.xml.rels><?xml version="1.0" encoding="UTF-8" standalone="yes"?>
<Relationships xmlns="http://schemas.openxmlformats.org/package/2006/relationships"><Relationship Id="rId1" Type="http://schemas.openxmlformats.org/officeDocument/2006/relationships/image" Target="../media/image12.jpeg"/></Relationships>
</file>

<file path=ppt/diagrams/_rels/data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uweschmidt.org/wiimote-whiteboard" TargetMode="External"/><Relationship Id="rId1" Type="http://schemas.openxmlformats.org/officeDocument/2006/relationships/hyperlink" Target="http://johnnylee.net/projects/wii/" TargetMode="External"/></Relationships>
</file>

<file path=ppt/diagrams/_rels/data6.xml.rels><?xml version="1.0" encoding="UTF-8" standalone="yes"?>
<Relationships xmlns="http://schemas.openxmlformats.org/package/2006/relationships"><Relationship Id="rId1" Type="http://schemas.openxmlformats.org/officeDocument/2006/relationships/image" Target="../media/image7.jpeg"/></Relationships>
</file>

<file path=ppt/diagrams/_rels/data7.xml.rels><?xml version="1.0" encoding="UTF-8" standalone="yes"?>
<Relationships xmlns="http://schemas.openxmlformats.org/package/2006/relationships"><Relationship Id="rId1" Type="http://schemas.openxmlformats.org/officeDocument/2006/relationships/image" Target="../media/image16.jpeg"/></Relationships>
</file>

<file path=ppt/diagrams/_rels/data8.xml.rels><?xml version="1.0" encoding="UTF-8" standalone="yes"?>
<Relationships xmlns="http://schemas.openxmlformats.org/package/2006/relationships"><Relationship Id="rId1" Type="http://schemas.openxmlformats.org/officeDocument/2006/relationships/image" Target="../media/image15.jpeg"/></Relationships>
</file>

<file path=ppt/diagrams/_rels/data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7.jpeg"/><Relationship Id="rId2" Type="http://schemas.openxmlformats.org/officeDocument/2006/relationships/image" Target="../media/image9.jpeg"/><Relationship Id="rId1" Type="http://schemas.openxmlformats.org/officeDocument/2006/relationships/image" Target="../media/image2.jpeg"/><Relationship Id="rId6" Type="http://schemas.openxmlformats.org/officeDocument/2006/relationships/hyperlink" Target="http://www.youtube.com/watch?v=-WSDPSpsgb0" TargetMode="External"/><Relationship Id="rId5" Type="http://schemas.openxmlformats.org/officeDocument/2006/relationships/image" Target="../media/image6.jpeg"/><Relationship Id="rId4" Type="http://schemas.openxmlformats.org/officeDocument/2006/relationships/slide" Target="../slides/slide14.xml"/></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image" Target="../media/image5.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2.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uweschmidt.org/wiimote-whiteboard" TargetMode="External"/><Relationship Id="rId1" Type="http://schemas.openxmlformats.org/officeDocument/2006/relationships/hyperlink" Target="http://johnnylee.net/projects/wii/" TargetMode="External"/></Relationships>
</file>

<file path=ppt/diagrams/_rels/drawing6.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6.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5.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image" Target="../media/image2.jpeg"/><Relationship Id="rId5" Type="http://schemas.openxmlformats.org/officeDocument/2006/relationships/hyperlink" Target="http://www.youtube.com/watch?v=-WSDPSpsgb0" TargetMode="External"/><Relationship Id="rId4"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39AD6C-99C3-4DE4-8CBC-053CBFA10CA4}"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it-IT"/>
        </a:p>
      </dgm:t>
    </dgm:pt>
    <dgm:pt modelId="{830A1B4F-5001-47DF-B0CE-27DB7BB24550}">
      <dgm:prSet phldrT="[Testo]" custT="1"/>
      <dgm:spPr>
        <a:solidFill>
          <a:srgbClr val="000000">
            <a:alpha val="78039"/>
          </a:srgbClr>
        </a:solidFill>
      </dgm:spPr>
      <dgm:t>
        <a:bodyPr/>
        <a:lstStyle/>
        <a:p>
          <a:r>
            <a:rPr lang="it-IT" sz="3800" b="1" cap="none" spc="0" dirty="0" smtClean="0">
              <a:ln w="18415" cmpd="sng">
                <a:solidFill>
                  <a:schemeClr val="bg1"/>
                </a:solidFill>
                <a:prstDash val="solid"/>
              </a:ln>
              <a:solidFill>
                <a:schemeClr val="bg1"/>
              </a:solidFill>
              <a:effectLst>
                <a:outerShdw blurRad="38100" dist="38100" dir="2700000" algn="tl" rotWithShape="0">
                  <a:srgbClr val="000000">
                    <a:alpha val="43137"/>
                  </a:srgbClr>
                </a:outerShdw>
              </a:effectLst>
              <a:cs typeface="Times New Roman" pitchFamily="18" charset="0"/>
            </a:rPr>
            <a:t>2. Tipologie e funzioni della LIM </a:t>
          </a:r>
          <a:endParaRPr lang="it-IT" sz="3800" b="1" dirty="0">
            <a:ln w="18415" cmpd="sng">
              <a:solidFill>
                <a:schemeClr val="bg1"/>
              </a:solidFill>
              <a:prstDash val="solid"/>
            </a:ln>
            <a:solidFill>
              <a:schemeClr val="bg1"/>
            </a:solidFill>
            <a:effectLst>
              <a:outerShdw blurRad="38100" dist="38100" dir="2700000" algn="tl">
                <a:srgbClr val="000000">
                  <a:alpha val="43137"/>
                </a:srgbClr>
              </a:outerShdw>
            </a:effectLst>
          </a:endParaRPr>
        </a:p>
      </dgm:t>
    </dgm:pt>
    <dgm:pt modelId="{B7A1E802-660F-4D57-A361-7C2307B1DD56}" type="parTrans" cxnId="{9EA6CE5B-D3A1-497D-A8B4-9EEA4B9C616C}">
      <dgm:prSet/>
      <dgm:spPr/>
      <dgm:t>
        <a:bodyPr/>
        <a:lstStyle/>
        <a:p>
          <a:endParaRPr lang="it-IT" sz="1400" b="1">
            <a:effectLst>
              <a:outerShdw blurRad="38100" dist="38100" dir="2700000" algn="tl">
                <a:srgbClr val="000000">
                  <a:alpha val="43137"/>
                </a:srgbClr>
              </a:outerShdw>
            </a:effectLst>
          </a:endParaRPr>
        </a:p>
      </dgm:t>
    </dgm:pt>
    <dgm:pt modelId="{E574AE97-45AC-463A-B589-A7670FC5D05A}" type="sibTrans" cxnId="{9EA6CE5B-D3A1-497D-A8B4-9EEA4B9C616C}">
      <dgm:prSet/>
      <dgm:spPr/>
      <dgm:t>
        <a:bodyPr/>
        <a:lstStyle/>
        <a:p>
          <a:endParaRPr lang="it-IT" sz="1400" b="1">
            <a:effectLst>
              <a:outerShdw blurRad="38100" dist="38100" dir="2700000" algn="tl">
                <a:srgbClr val="000000">
                  <a:alpha val="43137"/>
                </a:srgbClr>
              </a:outerShdw>
            </a:effectLst>
          </a:endParaRPr>
        </a:p>
      </dgm:t>
    </dgm:pt>
    <dgm:pt modelId="{D5CA6FF2-37E2-44CC-9E18-0F67328ADABC}">
      <dgm:prSet phldrT="[Testo]" custT="1"/>
      <dgm:spPr>
        <a:blipFill dpi="0" rotWithShape="0">
          <a:blip xmlns:r="http://schemas.openxmlformats.org/officeDocument/2006/relationships" r:embed="rId1">
            <a:alphaModFix amt="86000"/>
          </a:blip>
          <a:srcRect/>
          <a:tile tx="0" ty="0" sx="100000" sy="100000" flip="none" algn="tl"/>
        </a:blipFill>
      </dgm:spPr>
      <dgm:t>
        <a:bodyPr/>
        <a:lstStyle/>
        <a:p>
          <a:r>
            <a:rPr lang="it-IT" sz="2100" b="1" smtClean="0">
              <a:solidFill>
                <a:schemeClr val="bg1"/>
              </a:solidFill>
              <a:cs typeface="Calibri" pitchFamily="34" charset="0"/>
            </a:rPr>
            <a:t>1. Tipologie</a:t>
          </a:r>
          <a:endParaRPr lang="it-IT" sz="2100" b="1" cap="none" spc="0" dirty="0">
            <a:ln w="18415" cmpd="sng">
              <a:solidFill>
                <a:srgbClr val="FFFFFF"/>
              </a:solidFill>
              <a:prstDash val="solid"/>
            </a:ln>
            <a:solidFill>
              <a:schemeClr val="bg1"/>
            </a:solidFill>
            <a:effectLst>
              <a:outerShdw blurRad="38100" dist="38100" dir="2700000" algn="tl" rotWithShape="0">
                <a:srgbClr val="000000">
                  <a:alpha val="43137"/>
                </a:srgbClr>
              </a:outerShdw>
            </a:effectLst>
          </a:endParaRPr>
        </a:p>
      </dgm:t>
    </dgm:pt>
    <dgm:pt modelId="{04E94F87-7D19-4357-9970-1C1A8844F1D1}" type="parTrans" cxnId="{B5DD6921-8638-4120-B089-A3EC37D40345}">
      <dgm:prSet/>
      <dgm:spPr/>
      <dgm:t>
        <a:bodyPr/>
        <a:lstStyle/>
        <a:p>
          <a:endParaRPr lang="it-IT" sz="1400" b="1">
            <a:effectLst>
              <a:outerShdw blurRad="38100" dist="38100" dir="2700000" algn="tl">
                <a:srgbClr val="000000">
                  <a:alpha val="43137"/>
                </a:srgbClr>
              </a:outerShdw>
            </a:effectLst>
          </a:endParaRPr>
        </a:p>
      </dgm:t>
    </dgm:pt>
    <dgm:pt modelId="{14A7A5CA-939B-41D7-B33C-AB1FE4C00B63}" type="sibTrans" cxnId="{B5DD6921-8638-4120-B089-A3EC37D40345}">
      <dgm:prSet/>
      <dgm:spPr/>
      <dgm:t>
        <a:bodyPr/>
        <a:lstStyle/>
        <a:p>
          <a:endParaRPr lang="it-IT" sz="1400" b="1">
            <a:effectLst>
              <a:outerShdw blurRad="38100" dist="38100" dir="2700000" algn="tl">
                <a:srgbClr val="000000">
                  <a:alpha val="43137"/>
                </a:srgbClr>
              </a:outerShdw>
            </a:effectLst>
          </a:endParaRPr>
        </a:p>
      </dgm:t>
    </dgm:pt>
    <dgm:pt modelId="{B25361F4-DDB7-46D6-880D-2CAE6D7C65FB}">
      <dgm:prSet phldrT="[Testo]" custT="1"/>
      <dgm:spPr>
        <a:solidFill>
          <a:schemeClr val="accent5">
            <a:lumMod val="75000"/>
            <a:alpha val="85000"/>
          </a:schemeClr>
        </a:solidFill>
      </dgm:spPr>
      <dgm:t>
        <a:bodyPr/>
        <a:lstStyle/>
        <a:p>
          <a:r>
            <a:rPr lang="it-IT" sz="2100" b="1" dirty="0" smtClean="0">
              <a:solidFill>
                <a:schemeClr val="bg1"/>
              </a:solidFill>
              <a:cs typeface="Calibri" pitchFamily="34" charset="0"/>
            </a:rPr>
            <a:t>2. Strumenti e attività di  base: </a:t>
          </a:r>
          <a:r>
            <a:rPr lang="it-IT" sz="2100" b="1" dirty="0" err="1" smtClean="0">
              <a:solidFill>
                <a:schemeClr val="bg1"/>
              </a:solidFill>
              <a:cs typeface="Calibri" pitchFamily="34" charset="0"/>
            </a:rPr>
            <a:t>setting</a:t>
          </a:r>
          <a:r>
            <a:rPr lang="it-IT" sz="2100" b="1" dirty="0" smtClean="0">
              <a:solidFill>
                <a:schemeClr val="bg1"/>
              </a:solidFill>
              <a:cs typeface="Calibri" pitchFamily="34" charset="0"/>
            </a:rPr>
            <a:t>, accessori (tavoletta grafica,  telecomando, risponditore), collegamenti, accensione e calibrazione</a:t>
          </a:r>
          <a:endParaRPr lang="it-IT" sz="2100" b="1" cap="none" spc="0" dirty="0">
            <a:ln w="18415" cmpd="sng">
              <a:solidFill>
                <a:srgbClr val="FFFFFF"/>
              </a:solidFill>
              <a:prstDash val="solid"/>
            </a:ln>
            <a:solidFill>
              <a:schemeClr val="bg1"/>
            </a:solidFill>
            <a:effectLst>
              <a:outerShdw blurRad="38100" dist="38100" dir="2700000" algn="tl" rotWithShape="0">
                <a:srgbClr val="000000">
                  <a:alpha val="43137"/>
                </a:srgbClr>
              </a:outerShdw>
            </a:effectLst>
          </a:endParaRPr>
        </a:p>
      </dgm:t>
    </dgm:pt>
    <dgm:pt modelId="{9EFB4185-4F2A-40D4-8E37-C370EF654542}" type="parTrans" cxnId="{ABBE82F9-F541-49A5-9427-257CDCCC5270}">
      <dgm:prSet/>
      <dgm:spPr/>
      <dgm:t>
        <a:bodyPr/>
        <a:lstStyle/>
        <a:p>
          <a:endParaRPr lang="it-IT" sz="1400" b="1">
            <a:effectLst>
              <a:outerShdw blurRad="38100" dist="38100" dir="2700000" algn="tl">
                <a:srgbClr val="000000">
                  <a:alpha val="43137"/>
                </a:srgbClr>
              </a:outerShdw>
            </a:effectLst>
          </a:endParaRPr>
        </a:p>
      </dgm:t>
    </dgm:pt>
    <dgm:pt modelId="{41CDAEFE-821A-4636-AA04-5285624DFF88}" type="sibTrans" cxnId="{ABBE82F9-F541-49A5-9427-257CDCCC5270}">
      <dgm:prSet/>
      <dgm:spPr/>
      <dgm:t>
        <a:bodyPr/>
        <a:lstStyle/>
        <a:p>
          <a:endParaRPr lang="it-IT" sz="1400" b="1">
            <a:effectLst>
              <a:outerShdw blurRad="38100" dist="38100" dir="2700000" algn="tl">
                <a:srgbClr val="000000">
                  <a:alpha val="43137"/>
                </a:srgbClr>
              </a:outerShdw>
            </a:effectLst>
          </a:endParaRPr>
        </a:p>
      </dgm:t>
    </dgm:pt>
    <dgm:pt modelId="{B4595004-9462-4258-B493-88A1C95BEF51}">
      <dgm:prSet phldrT="[Testo]" custT="1"/>
      <dgm:spPr>
        <a:blipFill dpi="0" rotWithShape="0">
          <a:blip xmlns:r="http://schemas.openxmlformats.org/officeDocument/2006/relationships" r:embed="rId2">
            <a:alphaModFix amt="80000"/>
          </a:blip>
          <a:srcRect/>
          <a:tile tx="0" ty="0" sx="100000" sy="100000" flip="none" algn="tl"/>
        </a:blipFill>
      </dgm:spPr>
      <dgm:t>
        <a:bodyPr/>
        <a:lstStyle/>
        <a:p>
          <a:r>
            <a:rPr lang="it-IT" sz="2100" b="1" dirty="0" smtClean="0">
              <a:solidFill>
                <a:schemeClr val="bg1"/>
              </a:solidFill>
              <a:effectLst/>
              <a:cs typeface="Calibri" pitchFamily="34" charset="0"/>
            </a:rPr>
            <a:t>3.Software di gestione</a:t>
          </a:r>
          <a:endParaRPr lang="it-IT" sz="2100" b="1" cap="none" spc="0" dirty="0">
            <a:ln w="18415" cmpd="sng">
              <a:solidFill>
                <a:srgbClr val="FFFFFF"/>
              </a:solidFill>
              <a:prstDash val="solid"/>
            </a:ln>
            <a:solidFill>
              <a:schemeClr val="bg1"/>
            </a:solidFill>
            <a:effectLst/>
          </a:endParaRPr>
        </a:p>
      </dgm:t>
    </dgm:pt>
    <dgm:pt modelId="{CBFFC450-7CEE-4AF9-83C8-7AC997723C1F}" type="parTrans" cxnId="{77C21D95-A654-4CFA-8CDD-5A2C35BEF75E}">
      <dgm:prSet/>
      <dgm:spPr/>
      <dgm:t>
        <a:bodyPr/>
        <a:lstStyle/>
        <a:p>
          <a:endParaRPr lang="it-IT" sz="1400" b="1">
            <a:effectLst>
              <a:outerShdw blurRad="38100" dist="38100" dir="2700000" algn="tl">
                <a:srgbClr val="000000">
                  <a:alpha val="43137"/>
                </a:srgbClr>
              </a:outerShdw>
            </a:effectLst>
          </a:endParaRPr>
        </a:p>
      </dgm:t>
    </dgm:pt>
    <dgm:pt modelId="{AED8E020-9DC6-491D-BBAF-77F223FF1A73}" type="sibTrans" cxnId="{77C21D95-A654-4CFA-8CDD-5A2C35BEF75E}">
      <dgm:prSet/>
      <dgm:spPr/>
      <dgm:t>
        <a:bodyPr/>
        <a:lstStyle/>
        <a:p>
          <a:endParaRPr lang="it-IT" sz="1400" b="1">
            <a:effectLst>
              <a:outerShdw blurRad="38100" dist="38100" dir="2700000" algn="tl">
                <a:srgbClr val="000000">
                  <a:alpha val="43137"/>
                </a:srgbClr>
              </a:outerShdw>
            </a:effectLst>
          </a:endParaRPr>
        </a:p>
      </dgm:t>
    </dgm:pt>
    <dgm:pt modelId="{EF95CB40-ECB8-4B0F-870F-C78421D760B4}">
      <dgm:prSet phldrT="[Testo]" custT="1"/>
      <dgm:spPr/>
      <dgm:t>
        <a:bodyPr/>
        <a:lstStyle/>
        <a:p>
          <a:endParaRPr lang="it-IT" sz="2000" b="1" cap="none" spc="0" dirty="0">
            <a:ln w="18415" cmpd="sng">
              <a:solidFill>
                <a:srgbClr val="FFFFFF"/>
              </a:solidFill>
              <a:prstDash val="solid"/>
            </a:ln>
            <a:solidFill>
              <a:schemeClr val="bg1"/>
            </a:solidFill>
            <a:effectLst>
              <a:outerShdw blurRad="38100" dist="38100" dir="2700000" algn="tl" rotWithShape="0">
                <a:srgbClr val="000000">
                  <a:alpha val="43137"/>
                </a:srgbClr>
              </a:outerShdw>
            </a:effectLst>
          </a:endParaRPr>
        </a:p>
      </dgm:t>
    </dgm:pt>
    <dgm:pt modelId="{AC28C052-A876-42C2-B508-2FFAE4FCB4A0}" type="parTrans" cxnId="{3878BE1D-320A-44FE-B2B5-BF810AD90E9F}">
      <dgm:prSet/>
      <dgm:spPr/>
      <dgm:t>
        <a:bodyPr/>
        <a:lstStyle/>
        <a:p>
          <a:endParaRPr lang="it-IT"/>
        </a:p>
      </dgm:t>
    </dgm:pt>
    <dgm:pt modelId="{298AD5F5-77A8-4680-B806-1975E0C8C7C2}" type="sibTrans" cxnId="{3878BE1D-320A-44FE-B2B5-BF810AD90E9F}">
      <dgm:prSet/>
      <dgm:spPr/>
      <dgm:t>
        <a:bodyPr/>
        <a:lstStyle/>
        <a:p>
          <a:endParaRPr lang="it-IT"/>
        </a:p>
      </dgm:t>
    </dgm:pt>
    <dgm:pt modelId="{D0FA8BC4-1536-40C1-8DEF-43249352C43C}">
      <dgm:prSet phldrT="[Testo]" custT="1"/>
      <dgm:spPr>
        <a:solidFill>
          <a:srgbClr val="800080">
            <a:alpha val="80000"/>
          </a:srgbClr>
        </a:solidFill>
      </dgm:spPr>
      <dgm:t>
        <a:bodyPr/>
        <a:lstStyle/>
        <a:p>
          <a:r>
            <a:rPr lang="it-IT" sz="2100" b="1" dirty="0" smtClean="0">
              <a:solidFill>
                <a:schemeClr val="bg1"/>
              </a:solidFill>
              <a:cs typeface="Calibri" pitchFamily="34" charset="0"/>
            </a:rPr>
            <a:t>6. La </a:t>
          </a:r>
          <a:r>
            <a:rPr lang="it-IT" sz="2100" b="1" dirty="0" err="1" smtClean="0">
              <a:solidFill>
                <a:schemeClr val="bg1"/>
              </a:solidFill>
              <a:cs typeface="Calibri" pitchFamily="34" charset="0"/>
            </a:rPr>
            <a:t>lim</a:t>
          </a:r>
          <a:r>
            <a:rPr lang="it-IT" sz="2100" b="1" dirty="0" smtClean="0">
              <a:solidFill>
                <a:schemeClr val="bg1"/>
              </a:solidFill>
              <a:cs typeface="Calibri" pitchFamily="34" charset="0"/>
            </a:rPr>
            <a:t> e i software gratuiti</a:t>
          </a:r>
          <a:endParaRPr lang="it-IT" sz="2100" b="1" cap="none" spc="0" dirty="0">
            <a:ln w="18415" cmpd="sng">
              <a:solidFill>
                <a:srgbClr val="FFFFFF"/>
              </a:solidFill>
              <a:prstDash val="solid"/>
            </a:ln>
            <a:solidFill>
              <a:schemeClr val="bg1"/>
            </a:solidFill>
            <a:effectLst>
              <a:outerShdw blurRad="38100" dist="38100" dir="2700000" algn="tl" rotWithShape="0">
                <a:srgbClr val="000000">
                  <a:alpha val="43137"/>
                </a:srgbClr>
              </a:outerShdw>
            </a:effectLst>
          </a:endParaRPr>
        </a:p>
      </dgm:t>
    </dgm:pt>
    <dgm:pt modelId="{D9EF27D7-A770-4E62-B317-4CE9BC9F5621}" type="parTrans" cxnId="{00F85D98-307B-40E5-8233-2CFFCD29DB2F}">
      <dgm:prSet/>
      <dgm:spPr/>
      <dgm:t>
        <a:bodyPr/>
        <a:lstStyle/>
        <a:p>
          <a:endParaRPr lang="it-IT"/>
        </a:p>
      </dgm:t>
    </dgm:pt>
    <dgm:pt modelId="{4710A5DD-09B8-45C1-AA7E-0592315E8FB7}" type="sibTrans" cxnId="{00F85D98-307B-40E5-8233-2CFFCD29DB2F}">
      <dgm:prSet/>
      <dgm:spPr/>
      <dgm:t>
        <a:bodyPr/>
        <a:lstStyle/>
        <a:p>
          <a:endParaRPr lang="it-IT"/>
        </a:p>
      </dgm:t>
    </dgm:pt>
    <dgm:pt modelId="{D54B5BF5-53D5-4849-9DE8-DA7AF35C9184}">
      <dgm:prSet phldrT="[Testo]"/>
      <dgm:spPr>
        <a:blipFill dpi="0" rotWithShape="0">
          <a:blip xmlns:r="http://schemas.openxmlformats.org/officeDocument/2006/relationships" r:embed="rId3">
            <a:alphaModFix amt="80000"/>
          </a:blip>
          <a:srcRect/>
          <a:tile tx="0" ty="0" sx="100000" sy="100000" flip="none" algn="tl"/>
        </a:blipFill>
      </dgm:spPr>
      <dgm:t>
        <a:bodyPr/>
        <a:lstStyle/>
        <a:p>
          <a:r>
            <a:rPr lang="it-IT" b="1" dirty="0" smtClean="0">
              <a:solidFill>
                <a:schemeClr val="bg1"/>
              </a:solidFill>
              <a:effectLst>
                <a:outerShdw blurRad="38100" dist="38100" dir="2700000" algn="tl">
                  <a:srgbClr val="000000">
                    <a:alpha val="43137"/>
                  </a:srgbClr>
                </a:outerShdw>
              </a:effectLst>
            </a:rPr>
            <a:t>4. Funzioni didattiche</a:t>
          </a:r>
          <a:endParaRPr lang="it-IT" b="1" dirty="0">
            <a:solidFill>
              <a:schemeClr val="bg1"/>
            </a:solidFill>
            <a:effectLst>
              <a:outerShdw blurRad="38100" dist="38100" dir="2700000" algn="tl">
                <a:srgbClr val="000000">
                  <a:alpha val="43137"/>
                </a:srgbClr>
              </a:outerShdw>
            </a:effectLst>
          </a:endParaRPr>
        </a:p>
      </dgm:t>
    </dgm:pt>
    <dgm:pt modelId="{ED179B15-C5D0-4535-8457-D7517B68FA9A}" type="parTrans" cxnId="{AB465DB7-603F-457B-BFB2-CD51364EC838}">
      <dgm:prSet/>
      <dgm:spPr/>
      <dgm:t>
        <a:bodyPr/>
        <a:lstStyle/>
        <a:p>
          <a:endParaRPr lang="it-IT"/>
        </a:p>
      </dgm:t>
    </dgm:pt>
    <dgm:pt modelId="{76F1077D-448A-4090-914F-9A2B881D0724}" type="sibTrans" cxnId="{AB465DB7-603F-457B-BFB2-CD51364EC838}">
      <dgm:prSet/>
      <dgm:spPr/>
      <dgm:t>
        <a:bodyPr/>
        <a:lstStyle/>
        <a:p>
          <a:endParaRPr lang="it-IT"/>
        </a:p>
      </dgm:t>
    </dgm:pt>
    <dgm:pt modelId="{B6540511-196C-44F5-AD10-BFB62A309446}">
      <dgm:prSet phldrT="[Testo]"/>
      <dgm:spPr>
        <a:blipFill dpi="0" rotWithShape="0">
          <a:blip xmlns:r="http://schemas.openxmlformats.org/officeDocument/2006/relationships" r:embed="rId4">
            <a:alphaModFix amt="86000"/>
          </a:blip>
          <a:srcRect/>
          <a:tile tx="0" ty="0" sx="100000" sy="100000" flip="none" algn="tl"/>
        </a:blipFill>
      </dgm:spPr>
      <dgm:t>
        <a:bodyPr/>
        <a:lstStyle/>
        <a:p>
          <a:r>
            <a:rPr lang="it-IT" b="1" dirty="0" smtClean="0">
              <a:effectLst>
                <a:outerShdw blurRad="38100" dist="38100" dir="2700000" algn="tl">
                  <a:srgbClr val="000000">
                    <a:alpha val="43137"/>
                  </a:srgbClr>
                </a:outerShdw>
              </a:effectLst>
            </a:rPr>
            <a:t>5. La formazione del ‘tutor’ didattico</a:t>
          </a:r>
          <a:endParaRPr lang="it-IT" b="1" dirty="0">
            <a:effectLst>
              <a:outerShdw blurRad="38100" dist="38100" dir="2700000" algn="tl">
                <a:srgbClr val="000000">
                  <a:alpha val="43137"/>
                </a:srgbClr>
              </a:outerShdw>
            </a:effectLst>
          </a:endParaRPr>
        </a:p>
      </dgm:t>
    </dgm:pt>
    <dgm:pt modelId="{ED813948-6966-47F4-8FCF-9EE87EEB4019}" type="parTrans" cxnId="{6BBE8E30-8158-4856-A743-57EDD604885B}">
      <dgm:prSet/>
      <dgm:spPr/>
      <dgm:t>
        <a:bodyPr/>
        <a:lstStyle/>
        <a:p>
          <a:endParaRPr lang="it-IT"/>
        </a:p>
      </dgm:t>
    </dgm:pt>
    <dgm:pt modelId="{322EDFDB-D25E-4412-B647-46E84C65F7C0}" type="sibTrans" cxnId="{6BBE8E30-8158-4856-A743-57EDD604885B}">
      <dgm:prSet/>
      <dgm:spPr/>
      <dgm:t>
        <a:bodyPr/>
        <a:lstStyle/>
        <a:p>
          <a:endParaRPr lang="it-IT"/>
        </a:p>
      </dgm:t>
    </dgm:pt>
    <dgm:pt modelId="{E9D9AE04-C5F9-4224-9423-DC412D182FC4}" type="pres">
      <dgm:prSet presAssocID="{BA39AD6C-99C3-4DE4-8CBC-053CBFA10CA4}" presName="composite" presStyleCnt="0">
        <dgm:presLayoutVars>
          <dgm:chMax val="1"/>
          <dgm:dir/>
          <dgm:resizeHandles val="exact"/>
        </dgm:presLayoutVars>
      </dgm:prSet>
      <dgm:spPr/>
      <dgm:t>
        <a:bodyPr/>
        <a:lstStyle/>
        <a:p>
          <a:endParaRPr lang="it-IT"/>
        </a:p>
      </dgm:t>
    </dgm:pt>
    <dgm:pt modelId="{A394767F-8006-4F20-B985-7FF24AF3E203}" type="pres">
      <dgm:prSet presAssocID="{BA39AD6C-99C3-4DE4-8CBC-053CBFA10CA4}" presName="radial" presStyleCnt="0">
        <dgm:presLayoutVars>
          <dgm:animLvl val="ctr"/>
        </dgm:presLayoutVars>
      </dgm:prSet>
      <dgm:spPr/>
    </dgm:pt>
    <dgm:pt modelId="{7A5C71E5-3E93-4694-82D5-0F76B5293CFA}" type="pres">
      <dgm:prSet presAssocID="{830A1B4F-5001-47DF-B0CE-27DB7BB24550}" presName="centerShape" presStyleLbl="vennNode1" presStyleIdx="0" presStyleCnt="7"/>
      <dgm:spPr>
        <a:prstGeom prst="star32">
          <a:avLst/>
        </a:prstGeom>
      </dgm:spPr>
      <dgm:t>
        <a:bodyPr/>
        <a:lstStyle/>
        <a:p>
          <a:endParaRPr lang="it-IT"/>
        </a:p>
      </dgm:t>
    </dgm:pt>
    <dgm:pt modelId="{5D812517-6267-491C-B6BD-EFEC7DEFD620}" type="pres">
      <dgm:prSet presAssocID="{D5CA6FF2-37E2-44CC-9E18-0F67328ADABC}" presName="node" presStyleLbl="vennNode1" presStyleIdx="1" presStyleCnt="7">
        <dgm:presLayoutVars>
          <dgm:bulletEnabled val="1"/>
        </dgm:presLayoutVars>
      </dgm:prSet>
      <dgm:spPr>
        <a:prstGeom prst="teardrop">
          <a:avLst/>
        </a:prstGeom>
      </dgm:spPr>
      <dgm:t>
        <a:bodyPr/>
        <a:lstStyle/>
        <a:p>
          <a:endParaRPr lang="it-IT"/>
        </a:p>
      </dgm:t>
    </dgm:pt>
    <dgm:pt modelId="{A90A3890-6BDB-44AD-BFC9-FE2FFF7605A7}" type="pres">
      <dgm:prSet presAssocID="{B25361F4-DDB7-46D6-880D-2CAE6D7C65FB}" presName="node" presStyleLbl="vennNode1" presStyleIdx="2" presStyleCnt="7" custScaleX="162819" custScaleY="156996" custRadScaleRad="130972" custRadScaleInc="3155">
        <dgm:presLayoutVars>
          <dgm:bulletEnabled val="1"/>
        </dgm:presLayoutVars>
      </dgm:prSet>
      <dgm:spPr>
        <a:prstGeom prst="teardrop">
          <a:avLst/>
        </a:prstGeom>
      </dgm:spPr>
      <dgm:t>
        <a:bodyPr/>
        <a:lstStyle/>
        <a:p>
          <a:endParaRPr lang="it-IT"/>
        </a:p>
      </dgm:t>
    </dgm:pt>
    <dgm:pt modelId="{687705EF-2D49-447D-8315-D15AA1A94C63}" type="pres">
      <dgm:prSet presAssocID="{B4595004-9462-4258-B493-88A1C95BEF51}" presName="node" presStyleLbl="vennNode1" presStyleIdx="3" presStyleCnt="7" custScaleX="109465" custScaleY="104986">
        <dgm:presLayoutVars>
          <dgm:bulletEnabled val="1"/>
        </dgm:presLayoutVars>
      </dgm:prSet>
      <dgm:spPr>
        <a:prstGeom prst="teardrop">
          <a:avLst/>
        </a:prstGeom>
      </dgm:spPr>
      <dgm:t>
        <a:bodyPr/>
        <a:lstStyle/>
        <a:p>
          <a:endParaRPr lang="it-IT"/>
        </a:p>
      </dgm:t>
    </dgm:pt>
    <dgm:pt modelId="{87332000-C420-4BD9-8431-184CD9017877}" type="pres">
      <dgm:prSet presAssocID="{D54B5BF5-53D5-4849-9DE8-DA7AF35C9184}" presName="node" presStyleLbl="vennNode1" presStyleIdx="4" presStyleCnt="7">
        <dgm:presLayoutVars>
          <dgm:bulletEnabled val="1"/>
        </dgm:presLayoutVars>
      </dgm:prSet>
      <dgm:spPr/>
      <dgm:t>
        <a:bodyPr/>
        <a:lstStyle/>
        <a:p>
          <a:endParaRPr lang="it-IT"/>
        </a:p>
      </dgm:t>
    </dgm:pt>
    <dgm:pt modelId="{1366D910-F595-49ED-B29A-CF0BA12F3D9D}" type="pres">
      <dgm:prSet presAssocID="{B6540511-196C-44F5-AD10-BFB62A309446}" presName="node" presStyleLbl="vennNode1" presStyleIdx="5" presStyleCnt="7">
        <dgm:presLayoutVars>
          <dgm:bulletEnabled val="1"/>
        </dgm:presLayoutVars>
      </dgm:prSet>
      <dgm:spPr/>
      <dgm:t>
        <a:bodyPr/>
        <a:lstStyle/>
        <a:p>
          <a:endParaRPr lang="it-IT"/>
        </a:p>
      </dgm:t>
    </dgm:pt>
    <dgm:pt modelId="{1F605F17-0EC2-48EE-8F87-FD73FFA3786E}" type="pres">
      <dgm:prSet presAssocID="{D0FA8BC4-1536-40C1-8DEF-43249352C43C}" presName="node" presStyleLbl="vennNode1" presStyleIdx="6" presStyleCnt="7">
        <dgm:presLayoutVars>
          <dgm:bulletEnabled val="1"/>
        </dgm:presLayoutVars>
      </dgm:prSet>
      <dgm:spPr>
        <a:prstGeom prst="teardrop">
          <a:avLst/>
        </a:prstGeom>
      </dgm:spPr>
      <dgm:t>
        <a:bodyPr/>
        <a:lstStyle/>
        <a:p>
          <a:endParaRPr lang="it-IT"/>
        </a:p>
      </dgm:t>
    </dgm:pt>
  </dgm:ptLst>
  <dgm:cxnLst>
    <dgm:cxn modelId="{B2A9E65C-88B4-45B1-BE69-AFE5D50D2B30}" type="presOf" srcId="{B25361F4-DDB7-46D6-880D-2CAE6D7C65FB}" destId="{A90A3890-6BDB-44AD-BFC9-FE2FFF7605A7}" srcOrd="0" destOrd="0" presId="urn:microsoft.com/office/officeart/2005/8/layout/radial3"/>
    <dgm:cxn modelId="{9EA6CE5B-D3A1-497D-A8B4-9EEA4B9C616C}" srcId="{BA39AD6C-99C3-4DE4-8CBC-053CBFA10CA4}" destId="{830A1B4F-5001-47DF-B0CE-27DB7BB24550}" srcOrd="0" destOrd="0" parTransId="{B7A1E802-660F-4D57-A361-7C2307B1DD56}" sibTransId="{E574AE97-45AC-463A-B589-A7670FC5D05A}"/>
    <dgm:cxn modelId="{B5DD6921-8638-4120-B089-A3EC37D40345}" srcId="{830A1B4F-5001-47DF-B0CE-27DB7BB24550}" destId="{D5CA6FF2-37E2-44CC-9E18-0F67328ADABC}" srcOrd="0" destOrd="0" parTransId="{04E94F87-7D19-4357-9970-1C1A8844F1D1}" sibTransId="{14A7A5CA-939B-41D7-B33C-AB1FE4C00B63}"/>
    <dgm:cxn modelId="{0E5AB390-F901-424F-AE67-28E8AC8F97EE}" type="presOf" srcId="{B6540511-196C-44F5-AD10-BFB62A309446}" destId="{1366D910-F595-49ED-B29A-CF0BA12F3D9D}" srcOrd="0" destOrd="0" presId="urn:microsoft.com/office/officeart/2005/8/layout/radial3"/>
    <dgm:cxn modelId="{F1592A75-E4D5-49B5-BD78-3E14052AE5C0}" type="presOf" srcId="{830A1B4F-5001-47DF-B0CE-27DB7BB24550}" destId="{7A5C71E5-3E93-4694-82D5-0F76B5293CFA}" srcOrd="0" destOrd="0" presId="urn:microsoft.com/office/officeart/2005/8/layout/radial3"/>
    <dgm:cxn modelId="{00F85D98-307B-40E5-8233-2CFFCD29DB2F}" srcId="{830A1B4F-5001-47DF-B0CE-27DB7BB24550}" destId="{D0FA8BC4-1536-40C1-8DEF-43249352C43C}" srcOrd="5" destOrd="0" parTransId="{D9EF27D7-A770-4E62-B317-4CE9BC9F5621}" sibTransId="{4710A5DD-09B8-45C1-AA7E-0592315E8FB7}"/>
    <dgm:cxn modelId="{BB75D5F6-5CEE-4EDE-A5A0-2D785B4D5ECC}" type="presOf" srcId="{D54B5BF5-53D5-4849-9DE8-DA7AF35C9184}" destId="{87332000-C420-4BD9-8431-184CD9017877}" srcOrd="0" destOrd="0" presId="urn:microsoft.com/office/officeart/2005/8/layout/radial3"/>
    <dgm:cxn modelId="{77C21D95-A654-4CFA-8CDD-5A2C35BEF75E}" srcId="{830A1B4F-5001-47DF-B0CE-27DB7BB24550}" destId="{B4595004-9462-4258-B493-88A1C95BEF51}" srcOrd="2" destOrd="0" parTransId="{CBFFC450-7CEE-4AF9-83C8-7AC997723C1F}" sibTransId="{AED8E020-9DC6-491D-BBAF-77F223FF1A73}"/>
    <dgm:cxn modelId="{96A6AA15-8B4B-4BEE-AD4F-603EBB4BAE66}" type="presOf" srcId="{D5CA6FF2-37E2-44CC-9E18-0F67328ADABC}" destId="{5D812517-6267-491C-B6BD-EFEC7DEFD620}" srcOrd="0" destOrd="0" presId="urn:microsoft.com/office/officeart/2005/8/layout/radial3"/>
    <dgm:cxn modelId="{3878BE1D-320A-44FE-B2B5-BF810AD90E9F}" srcId="{BA39AD6C-99C3-4DE4-8CBC-053CBFA10CA4}" destId="{EF95CB40-ECB8-4B0F-870F-C78421D760B4}" srcOrd="1" destOrd="0" parTransId="{AC28C052-A876-42C2-B508-2FFAE4FCB4A0}" sibTransId="{298AD5F5-77A8-4680-B806-1975E0C8C7C2}"/>
    <dgm:cxn modelId="{AB465DB7-603F-457B-BFB2-CD51364EC838}" srcId="{830A1B4F-5001-47DF-B0CE-27DB7BB24550}" destId="{D54B5BF5-53D5-4849-9DE8-DA7AF35C9184}" srcOrd="3" destOrd="0" parTransId="{ED179B15-C5D0-4535-8457-D7517B68FA9A}" sibTransId="{76F1077D-448A-4090-914F-9A2B881D0724}"/>
    <dgm:cxn modelId="{49A5CBD5-2A54-414C-827D-E3EF70ADD80F}" type="presOf" srcId="{BA39AD6C-99C3-4DE4-8CBC-053CBFA10CA4}" destId="{E9D9AE04-C5F9-4224-9423-DC412D182FC4}" srcOrd="0" destOrd="0" presId="urn:microsoft.com/office/officeart/2005/8/layout/radial3"/>
    <dgm:cxn modelId="{7FE23DD3-3F79-4143-B2C9-4FCAFEE923B3}" type="presOf" srcId="{B4595004-9462-4258-B493-88A1C95BEF51}" destId="{687705EF-2D49-447D-8315-D15AA1A94C63}" srcOrd="0" destOrd="0" presId="urn:microsoft.com/office/officeart/2005/8/layout/radial3"/>
    <dgm:cxn modelId="{7F9BF86F-F692-4F1A-87DE-2C4A5E30B83E}" type="presOf" srcId="{D0FA8BC4-1536-40C1-8DEF-43249352C43C}" destId="{1F605F17-0EC2-48EE-8F87-FD73FFA3786E}" srcOrd="0" destOrd="0" presId="urn:microsoft.com/office/officeart/2005/8/layout/radial3"/>
    <dgm:cxn modelId="{ABBE82F9-F541-49A5-9427-257CDCCC5270}" srcId="{830A1B4F-5001-47DF-B0CE-27DB7BB24550}" destId="{B25361F4-DDB7-46D6-880D-2CAE6D7C65FB}" srcOrd="1" destOrd="0" parTransId="{9EFB4185-4F2A-40D4-8E37-C370EF654542}" sibTransId="{41CDAEFE-821A-4636-AA04-5285624DFF88}"/>
    <dgm:cxn modelId="{6BBE8E30-8158-4856-A743-57EDD604885B}" srcId="{830A1B4F-5001-47DF-B0CE-27DB7BB24550}" destId="{B6540511-196C-44F5-AD10-BFB62A309446}" srcOrd="4" destOrd="0" parTransId="{ED813948-6966-47F4-8FCF-9EE87EEB4019}" sibTransId="{322EDFDB-D25E-4412-B647-46E84C65F7C0}"/>
    <dgm:cxn modelId="{CF36F4BC-F311-4B69-B287-9E08FF0932CB}" type="presParOf" srcId="{E9D9AE04-C5F9-4224-9423-DC412D182FC4}" destId="{A394767F-8006-4F20-B985-7FF24AF3E203}" srcOrd="0" destOrd="0" presId="urn:microsoft.com/office/officeart/2005/8/layout/radial3"/>
    <dgm:cxn modelId="{94455648-0B43-4DEC-9F01-EFD601002469}" type="presParOf" srcId="{A394767F-8006-4F20-B985-7FF24AF3E203}" destId="{7A5C71E5-3E93-4694-82D5-0F76B5293CFA}" srcOrd="0" destOrd="0" presId="urn:microsoft.com/office/officeart/2005/8/layout/radial3"/>
    <dgm:cxn modelId="{C28E22DB-4F6A-4D30-BEC0-DE98A0266D4A}" type="presParOf" srcId="{A394767F-8006-4F20-B985-7FF24AF3E203}" destId="{5D812517-6267-491C-B6BD-EFEC7DEFD620}" srcOrd="1" destOrd="0" presId="urn:microsoft.com/office/officeart/2005/8/layout/radial3"/>
    <dgm:cxn modelId="{870FDD48-D696-46C1-AD16-EB7B81EB9CD6}" type="presParOf" srcId="{A394767F-8006-4F20-B985-7FF24AF3E203}" destId="{A90A3890-6BDB-44AD-BFC9-FE2FFF7605A7}" srcOrd="2" destOrd="0" presId="urn:microsoft.com/office/officeart/2005/8/layout/radial3"/>
    <dgm:cxn modelId="{5F57A74E-EDA1-417F-9F26-36941EE08CD5}" type="presParOf" srcId="{A394767F-8006-4F20-B985-7FF24AF3E203}" destId="{687705EF-2D49-447D-8315-D15AA1A94C63}" srcOrd="3" destOrd="0" presId="urn:microsoft.com/office/officeart/2005/8/layout/radial3"/>
    <dgm:cxn modelId="{C8C7E6C1-73B7-4B51-A62B-3B9F5058CDF0}" type="presParOf" srcId="{A394767F-8006-4F20-B985-7FF24AF3E203}" destId="{87332000-C420-4BD9-8431-184CD9017877}" srcOrd="4" destOrd="0" presId="urn:microsoft.com/office/officeart/2005/8/layout/radial3"/>
    <dgm:cxn modelId="{246FD9B2-232E-4ED3-8446-DC805C88A543}" type="presParOf" srcId="{A394767F-8006-4F20-B985-7FF24AF3E203}" destId="{1366D910-F595-49ED-B29A-CF0BA12F3D9D}" srcOrd="5" destOrd="0" presId="urn:microsoft.com/office/officeart/2005/8/layout/radial3"/>
    <dgm:cxn modelId="{6D681546-6D76-45B1-B3AD-037130C0D962}" type="presParOf" srcId="{A394767F-8006-4F20-B985-7FF24AF3E203}" destId="{1F605F17-0EC2-48EE-8F87-FD73FFA3786E}" srcOrd="6" destOrd="0" presId="urn:microsoft.com/office/officeart/2005/8/layout/radial3"/>
  </dgm:cxnLst>
  <dgm:bg>
    <a:blipFill>
      <a:blip xmlns:r="http://schemas.openxmlformats.org/officeDocument/2006/relationships" r:embed="rId5"/>
      <a:stretch>
        <a:fillRect/>
      </a:stretch>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ECCACF-5D15-4A70-9C4A-EF2DDE4912FE}"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it-IT"/>
        </a:p>
      </dgm:t>
    </dgm:pt>
    <dgm:pt modelId="{5A487609-C456-4322-AE5F-8D57B2FB48D0}">
      <dgm:prSet phldrT="[Testo]" custT="1"/>
      <dgm:spPr/>
      <dgm:t>
        <a:bodyPr/>
        <a:lstStyle/>
        <a:p>
          <a:r>
            <a:rPr lang="it-IT" sz="2400" b="1" dirty="0" smtClean="0">
              <a:solidFill>
                <a:srgbClr val="000000"/>
              </a:solidFill>
              <a:effectLst>
                <a:outerShdw blurRad="38100" dist="38100" dir="2700000" algn="tl">
                  <a:srgbClr val="000000">
                    <a:alpha val="43137"/>
                  </a:srgbClr>
                </a:outerShdw>
              </a:effectLst>
              <a:cs typeface="Calibri" pitchFamily="34" charset="0"/>
            </a:rPr>
            <a:t>Tavoletta grafica: </a:t>
          </a:r>
          <a:r>
            <a:rPr lang="it-IT" sz="1700" dirty="0" smtClean="0"/>
            <a:t>Tavoletta con connessione wireless </a:t>
          </a:r>
          <a:br>
            <a:rPr lang="it-IT" sz="1700" dirty="0" smtClean="0"/>
          </a:br>
          <a:r>
            <a:rPr lang="it-IT" sz="1700" dirty="0" smtClean="0"/>
            <a:t>- Permette di interagire a distanza con il PC/lavagna interattiva</a:t>
          </a:r>
          <a:r>
            <a:rPr lang="it-IT" sz="1700" dirty="0" smtClean="0">
              <a:solidFill>
                <a:srgbClr val="000000"/>
              </a:solidFill>
              <a:cs typeface="Calibri" pitchFamily="34" charset="0"/>
            </a:rPr>
            <a:t> </a:t>
          </a:r>
          <a:endParaRPr lang="it-IT" sz="1700" dirty="0"/>
        </a:p>
      </dgm:t>
    </dgm:pt>
    <dgm:pt modelId="{A9D6F121-A74F-41E2-8C1B-0DDFF80AC4F2}" type="parTrans" cxnId="{94A2BF7E-9376-4739-813B-0C24028A4B7B}">
      <dgm:prSet/>
      <dgm:spPr/>
      <dgm:t>
        <a:bodyPr/>
        <a:lstStyle/>
        <a:p>
          <a:endParaRPr lang="it-IT"/>
        </a:p>
      </dgm:t>
    </dgm:pt>
    <dgm:pt modelId="{B2C8AEBD-D9C4-4A0A-8E90-F08D53599903}" type="sibTrans" cxnId="{94A2BF7E-9376-4739-813B-0C24028A4B7B}">
      <dgm:prSet/>
      <dgm:spPr/>
      <dgm:t>
        <a:bodyPr/>
        <a:lstStyle/>
        <a:p>
          <a:endParaRPr lang="it-IT"/>
        </a:p>
      </dgm:t>
    </dgm:pt>
    <dgm:pt modelId="{AD966DE6-546F-4BEC-8865-646A124F5264}">
      <dgm:prSet phldrT="[Testo]" custT="1"/>
      <dgm:spPr/>
      <dgm:t>
        <a:bodyPr/>
        <a:lstStyle/>
        <a:p>
          <a:pPr>
            <a:lnSpc>
              <a:spcPct val="100000"/>
            </a:lnSpc>
            <a:spcAft>
              <a:spcPts val="600"/>
            </a:spcAft>
          </a:pPr>
          <a:r>
            <a:rPr lang="it-IT" sz="2400" b="1" i="0" dirty="0" smtClean="0">
              <a:solidFill>
                <a:schemeClr val="tx1"/>
              </a:solidFill>
              <a:effectLst>
                <a:outerShdw blurRad="38100" dist="38100" dir="2700000" algn="tl">
                  <a:srgbClr val="000000">
                    <a:alpha val="43137"/>
                  </a:srgbClr>
                </a:outerShdw>
              </a:effectLst>
            </a:rPr>
            <a:t>I risponditori automatici </a:t>
          </a:r>
          <a:r>
            <a:rPr lang="it-IT" sz="1900" b="0" i="0" dirty="0" smtClean="0"/>
            <a:t>sono considerati </a:t>
          </a:r>
          <a:r>
            <a:rPr lang="it-IT" sz="1900" b="1" i="0" dirty="0" smtClean="0"/>
            <a:t>ottimi strumenti per la valutazione</a:t>
          </a:r>
          <a:r>
            <a:rPr lang="it-IT" sz="1900" b="0" i="0" dirty="0" smtClean="0"/>
            <a:t>: facilitano il lavoro dell’insegnante nella raccolta delle risposte, si possono utilizzare per piccoli test di verifica della comprensione a fine lezione, ecc. Una tecnologia, dunque, che facilita la didattica, ma va considerato il </a:t>
          </a:r>
          <a:r>
            <a:rPr lang="it-IT" sz="1900" b="1" i="0" dirty="0" smtClean="0"/>
            <a:t>lato studente/ apprendimento</a:t>
          </a:r>
          <a:r>
            <a:rPr lang="it-IT" sz="1900" b="0" i="0" dirty="0" smtClean="0"/>
            <a:t>; i risponditori possono essere intrinsecamente motivanti, considerando che incrementano l’interazione dello studente, oppure possono far percepire allo studente che non è l’unico a sbagliare grazie al fatto che i risultati vengono proiettati su uno schermo.</a:t>
          </a:r>
          <a:endParaRPr lang="it-IT" sz="1900" dirty="0"/>
        </a:p>
      </dgm:t>
    </dgm:pt>
    <dgm:pt modelId="{B86835C7-CBA8-4296-9B20-CD7061C3167D}" type="parTrans" cxnId="{0A4800B4-9A80-4B9E-AB99-2A3E2CB9FC1A}">
      <dgm:prSet/>
      <dgm:spPr/>
      <dgm:t>
        <a:bodyPr/>
        <a:lstStyle/>
        <a:p>
          <a:endParaRPr lang="it-IT"/>
        </a:p>
      </dgm:t>
    </dgm:pt>
    <dgm:pt modelId="{27A5EAB7-36DE-48C2-BCA0-DD35A800E906}" type="sibTrans" cxnId="{0A4800B4-9A80-4B9E-AB99-2A3E2CB9FC1A}">
      <dgm:prSet/>
      <dgm:spPr/>
      <dgm:t>
        <a:bodyPr/>
        <a:lstStyle/>
        <a:p>
          <a:endParaRPr lang="it-IT"/>
        </a:p>
      </dgm:t>
    </dgm:pt>
    <dgm:pt modelId="{4FDFA5AA-3CD9-4C94-AF17-B795D267766F}">
      <dgm:prSet phldrT="[Testo]" custT="1"/>
      <dgm:spPr/>
      <dgm:t>
        <a:bodyPr/>
        <a:lstStyle/>
        <a:p>
          <a:r>
            <a:rPr lang="it-IT" sz="2400" b="1" dirty="0" smtClean="0">
              <a:solidFill>
                <a:srgbClr val="000000"/>
              </a:solidFill>
              <a:effectLst>
                <a:outerShdw blurRad="38100" dist="38100" dir="2700000" algn="tl">
                  <a:srgbClr val="000000">
                    <a:alpha val="43137"/>
                  </a:srgbClr>
                </a:outerShdw>
              </a:effectLst>
              <a:cs typeface="Calibri" pitchFamily="34" charset="0"/>
            </a:rPr>
            <a:t>Telecomando per il docente</a:t>
          </a:r>
          <a:r>
            <a:rPr lang="it-IT" sz="1700" dirty="0" smtClean="0">
              <a:solidFill>
                <a:srgbClr val="000000"/>
              </a:solidFill>
              <a:cs typeface="Calibri" pitchFamily="34" charset="0"/>
            </a:rPr>
            <a:t>: è possibile creare e modificare quiz a risposta multipla ed elaborare statistiche in formato testuale e grafico. Il docente/relatore si troverà una serie di dati in formato database/foglio di calcolo che rappresenteranno la statistica generata dagli utenti che hanno partecipato attivamente alla sessione interattiva con i risponditori</a:t>
          </a:r>
          <a:endParaRPr lang="it-IT" sz="1700" dirty="0"/>
        </a:p>
      </dgm:t>
    </dgm:pt>
    <dgm:pt modelId="{57595EFF-1547-4FBC-A75C-5D49E34289F2}" type="parTrans" cxnId="{119FFB6E-5D28-4A88-BC47-964B7D15948F}">
      <dgm:prSet/>
      <dgm:spPr/>
      <dgm:t>
        <a:bodyPr/>
        <a:lstStyle/>
        <a:p>
          <a:endParaRPr lang="it-IT"/>
        </a:p>
      </dgm:t>
    </dgm:pt>
    <dgm:pt modelId="{6EE56375-4411-4C80-9C3A-55D636FCCFDC}" type="sibTrans" cxnId="{119FFB6E-5D28-4A88-BC47-964B7D15948F}">
      <dgm:prSet/>
      <dgm:spPr/>
      <dgm:t>
        <a:bodyPr/>
        <a:lstStyle/>
        <a:p>
          <a:endParaRPr lang="it-IT"/>
        </a:p>
      </dgm:t>
    </dgm:pt>
    <dgm:pt modelId="{BC35AB75-D4D0-438B-B1F6-7F1EDDB77DF3}" type="pres">
      <dgm:prSet presAssocID="{1CECCACF-5D15-4A70-9C4A-EF2DDE4912FE}" presName="linear" presStyleCnt="0">
        <dgm:presLayoutVars>
          <dgm:dir/>
          <dgm:resizeHandles val="exact"/>
        </dgm:presLayoutVars>
      </dgm:prSet>
      <dgm:spPr/>
      <dgm:t>
        <a:bodyPr/>
        <a:lstStyle/>
        <a:p>
          <a:endParaRPr lang="it-IT"/>
        </a:p>
      </dgm:t>
    </dgm:pt>
    <dgm:pt modelId="{E2142E55-2D63-457C-9738-6A0D97315CBF}" type="pres">
      <dgm:prSet presAssocID="{5A487609-C456-4322-AE5F-8D57B2FB48D0}" presName="comp" presStyleCnt="0"/>
      <dgm:spPr/>
    </dgm:pt>
    <dgm:pt modelId="{3C076B63-C90E-4E08-98F0-F1AC78835374}" type="pres">
      <dgm:prSet presAssocID="{5A487609-C456-4322-AE5F-8D57B2FB48D0}" presName="box" presStyleLbl="node1" presStyleIdx="0" presStyleCnt="3" custScaleY="67494"/>
      <dgm:spPr/>
      <dgm:t>
        <a:bodyPr/>
        <a:lstStyle/>
        <a:p>
          <a:endParaRPr lang="it-IT"/>
        </a:p>
      </dgm:t>
    </dgm:pt>
    <dgm:pt modelId="{3BE651F6-04CF-45B5-A601-DEFBE233025A}" type="pres">
      <dgm:prSet presAssocID="{5A487609-C456-4322-AE5F-8D57B2FB48D0}" presName="img" presStyleLbl="fgImgPlace1" presStyleIdx="0" presStyleCnt="3" custScaleX="83042" custScaleY="64567"/>
      <dgm:spPr>
        <a:prstGeom prst="foldedCorner">
          <a:avLst/>
        </a:prstGeom>
        <a:blipFill rotWithShape="0">
          <a:blip xmlns:r="http://schemas.openxmlformats.org/officeDocument/2006/relationships" r:embed="rId1"/>
          <a:stretch>
            <a:fillRect/>
          </a:stretch>
        </a:blipFill>
      </dgm:spPr>
      <dgm:t>
        <a:bodyPr/>
        <a:lstStyle/>
        <a:p>
          <a:endParaRPr lang="it-IT"/>
        </a:p>
      </dgm:t>
    </dgm:pt>
    <dgm:pt modelId="{66EBE536-BD33-4CA7-9A83-AF57676533CC}" type="pres">
      <dgm:prSet presAssocID="{5A487609-C456-4322-AE5F-8D57B2FB48D0}" presName="text" presStyleLbl="node1" presStyleIdx="0" presStyleCnt="3">
        <dgm:presLayoutVars>
          <dgm:bulletEnabled val="1"/>
        </dgm:presLayoutVars>
      </dgm:prSet>
      <dgm:spPr/>
      <dgm:t>
        <a:bodyPr/>
        <a:lstStyle/>
        <a:p>
          <a:endParaRPr lang="it-IT"/>
        </a:p>
      </dgm:t>
    </dgm:pt>
    <dgm:pt modelId="{CF59B1C9-4B4C-4AC8-856F-3524D1490233}" type="pres">
      <dgm:prSet presAssocID="{B2C8AEBD-D9C4-4A0A-8E90-F08D53599903}" presName="spacer" presStyleCnt="0"/>
      <dgm:spPr/>
    </dgm:pt>
    <dgm:pt modelId="{E5187F71-01F7-403D-B3B3-E67C05B67B0D}" type="pres">
      <dgm:prSet presAssocID="{4FDFA5AA-3CD9-4C94-AF17-B795D267766F}" presName="comp" presStyleCnt="0"/>
      <dgm:spPr/>
    </dgm:pt>
    <dgm:pt modelId="{2BAD9D85-BCBD-453D-A65D-728309AEBC3A}" type="pres">
      <dgm:prSet presAssocID="{4FDFA5AA-3CD9-4C94-AF17-B795D267766F}" presName="box" presStyleLbl="node1" presStyleIdx="1" presStyleCnt="3"/>
      <dgm:spPr/>
      <dgm:t>
        <a:bodyPr/>
        <a:lstStyle/>
        <a:p>
          <a:endParaRPr lang="it-IT"/>
        </a:p>
      </dgm:t>
    </dgm:pt>
    <dgm:pt modelId="{E7093362-073A-48DC-A87A-4DCA2F33F9AB}" type="pres">
      <dgm:prSet presAssocID="{4FDFA5AA-3CD9-4C94-AF17-B795D267766F}" presName="img" presStyleLbl="fgImgPlace1" presStyleIdx="1" presStyleCnt="3" custScaleX="28527" custLinFactNeighborX="965" custLinFactNeighborY="-15"/>
      <dgm:spPr>
        <a:prstGeom prst="foldedCorner">
          <a:avLst/>
        </a:prstGeom>
        <a:blipFill rotWithShape="0">
          <a:blip xmlns:r="http://schemas.openxmlformats.org/officeDocument/2006/relationships" r:embed="rId2"/>
          <a:stretch>
            <a:fillRect/>
          </a:stretch>
        </a:blipFill>
      </dgm:spPr>
      <dgm:t>
        <a:bodyPr/>
        <a:lstStyle/>
        <a:p>
          <a:endParaRPr lang="it-IT"/>
        </a:p>
      </dgm:t>
    </dgm:pt>
    <dgm:pt modelId="{5925B6DF-82C1-4EF7-BD38-F2EDF30D8B61}" type="pres">
      <dgm:prSet presAssocID="{4FDFA5AA-3CD9-4C94-AF17-B795D267766F}" presName="text" presStyleLbl="node1" presStyleIdx="1" presStyleCnt="3">
        <dgm:presLayoutVars>
          <dgm:bulletEnabled val="1"/>
        </dgm:presLayoutVars>
      </dgm:prSet>
      <dgm:spPr/>
      <dgm:t>
        <a:bodyPr/>
        <a:lstStyle/>
        <a:p>
          <a:endParaRPr lang="it-IT"/>
        </a:p>
      </dgm:t>
    </dgm:pt>
    <dgm:pt modelId="{C3A35752-8327-4EB2-B855-60F474D9C874}" type="pres">
      <dgm:prSet presAssocID="{6EE56375-4411-4C80-9C3A-55D636FCCFDC}" presName="spacer" presStyleCnt="0"/>
      <dgm:spPr/>
    </dgm:pt>
    <dgm:pt modelId="{3E64D099-701B-4A47-A1C5-0D989FD59933}" type="pres">
      <dgm:prSet presAssocID="{AD966DE6-546F-4BEC-8865-646A124F5264}" presName="comp" presStyleCnt="0"/>
      <dgm:spPr/>
    </dgm:pt>
    <dgm:pt modelId="{2EA07816-7123-491C-9381-E772989C1E4D}" type="pres">
      <dgm:prSet presAssocID="{AD966DE6-546F-4BEC-8865-646A124F5264}" presName="box" presStyleLbl="node1" presStyleIdx="2" presStyleCnt="3" custScaleY="180547"/>
      <dgm:spPr/>
      <dgm:t>
        <a:bodyPr/>
        <a:lstStyle/>
        <a:p>
          <a:endParaRPr lang="it-IT"/>
        </a:p>
      </dgm:t>
    </dgm:pt>
    <dgm:pt modelId="{CC350DD8-F015-467E-A1EE-25FF554DCD71}" type="pres">
      <dgm:prSet presAssocID="{AD966DE6-546F-4BEC-8865-646A124F5264}" presName="img" presStyleLbl="fgImgPlace1" presStyleIdx="2" presStyleCnt="3"/>
      <dgm:spPr>
        <a:prstGeom prst="foldedCorner">
          <a:avLst/>
        </a:prstGeom>
        <a:blipFill rotWithShape="0">
          <a:blip xmlns:r="http://schemas.openxmlformats.org/officeDocument/2006/relationships" r:embed="rId3"/>
          <a:stretch>
            <a:fillRect/>
          </a:stretch>
        </a:blipFill>
      </dgm:spPr>
      <dgm:t>
        <a:bodyPr/>
        <a:lstStyle/>
        <a:p>
          <a:endParaRPr lang="it-IT"/>
        </a:p>
      </dgm:t>
    </dgm:pt>
    <dgm:pt modelId="{BD0C05AD-7206-4238-BFAC-BEAB9112F280}" type="pres">
      <dgm:prSet presAssocID="{AD966DE6-546F-4BEC-8865-646A124F5264}" presName="text" presStyleLbl="node1" presStyleIdx="2" presStyleCnt="3">
        <dgm:presLayoutVars>
          <dgm:bulletEnabled val="1"/>
        </dgm:presLayoutVars>
      </dgm:prSet>
      <dgm:spPr/>
      <dgm:t>
        <a:bodyPr/>
        <a:lstStyle/>
        <a:p>
          <a:endParaRPr lang="it-IT"/>
        </a:p>
      </dgm:t>
    </dgm:pt>
  </dgm:ptLst>
  <dgm:cxnLst>
    <dgm:cxn modelId="{AE4C60F3-C9B2-4B8D-934B-5F988C121881}" type="presOf" srcId="{4FDFA5AA-3CD9-4C94-AF17-B795D267766F}" destId="{2BAD9D85-BCBD-453D-A65D-728309AEBC3A}" srcOrd="0" destOrd="0" presId="urn:microsoft.com/office/officeart/2005/8/layout/vList4"/>
    <dgm:cxn modelId="{405FAD63-D6ED-42D4-B75A-16D4B4AE8C16}" type="presOf" srcId="{4FDFA5AA-3CD9-4C94-AF17-B795D267766F}" destId="{5925B6DF-82C1-4EF7-BD38-F2EDF30D8B61}" srcOrd="1" destOrd="0" presId="urn:microsoft.com/office/officeart/2005/8/layout/vList4"/>
    <dgm:cxn modelId="{542D64A3-3E20-4A99-817C-AEBEADD22610}" type="presOf" srcId="{1CECCACF-5D15-4A70-9C4A-EF2DDE4912FE}" destId="{BC35AB75-D4D0-438B-B1F6-7F1EDDB77DF3}" srcOrd="0" destOrd="0" presId="urn:microsoft.com/office/officeart/2005/8/layout/vList4"/>
    <dgm:cxn modelId="{AB32FAAE-10BB-4D24-8BD4-38A5C192258A}" type="presOf" srcId="{5A487609-C456-4322-AE5F-8D57B2FB48D0}" destId="{3C076B63-C90E-4E08-98F0-F1AC78835374}" srcOrd="0" destOrd="0" presId="urn:microsoft.com/office/officeart/2005/8/layout/vList4"/>
    <dgm:cxn modelId="{94A2BF7E-9376-4739-813B-0C24028A4B7B}" srcId="{1CECCACF-5D15-4A70-9C4A-EF2DDE4912FE}" destId="{5A487609-C456-4322-AE5F-8D57B2FB48D0}" srcOrd="0" destOrd="0" parTransId="{A9D6F121-A74F-41E2-8C1B-0DDFF80AC4F2}" sibTransId="{B2C8AEBD-D9C4-4A0A-8E90-F08D53599903}"/>
    <dgm:cxn modelId="{0F61DA53-6EB7-4FFF-9A4B-78D5BD677759}" type="presOf" srcId="{AD966DE6-546F-4BEC-8865-646A124F5264}" destId="{BD0C05AD-7206-4238-BFAC-BEAB9112F280}" srcOrd="1" destOrd="0" presId="urn:microsoft.com/office/officeart/2005/8/layout/vList4"/>
    <dgm:cxn modelId="{119FFB6E-5D28-4A88-BC47-964B7D15948F}" srcId="{1CECCACF-5D15-4A70-9C4A-EF2DDE4912FE}" destId="{4FDFA5AA-3CD9-4C94-AF17-B795D267766F}" srcOrd="1" destOrd="0" parTransId="{57595EFF-1547-4FBC-A75C-5D49E34289F2}" sibTransId="{6EE56375-4411-4C80-9C3A-55D636FCCFDC}"/>
    <dgm:cxn modelId="{EBD145A3-3FB2-4EEF-8A6B-44C9247455C3}" type="presOf" srcId="{5A487609-C456-4322-AE5F-8D57B2FB48D0}" destId="{66EBE536-BD33-4CA7-9A83-AF57676533CC}" srcOrd="1" destOrd="0" presId="urn:microsoft.com/office/officeart/2005/8/layout/vList4"/>
    <dgm:cxn modelId="{0A4800B4-9A80-4B9E-AB99-2A3E2CB9FC1A}" srcId="{1CECCACF-5D15-4A70-9C4A-EF2DDE4912FE}" destId="{AD966DE6-546F-4BEC-8865-646A124F5264}" srcOrd="2" destOrd="0" parTransId="{B86835C7-CBA8-4296-9B20-CD7061C3167D}" sibTransId="{27A5EAB7-36DE-48C2-BCA0-DD35A800E906}"/>
    <dgm:cxn modelId="{B5775D6A-F7A0-47B4-A50F-8DDA6D7AEC27}" type="presOf" srcId="{AD966DE6-546F-4BEC-8865-646A124F5264}" destId="{2EA07816-7123-491C-9381-E772989C1E4D}" srcOrd="0" destOrd="0" presId="urn:microsoft.com/office/officeart/2005/8/layout/vList4"/>
    <dgm:cxn modelId="{0E765E7A-9E19-4E85-832E-7B6CFAC3A72A}" type="presParOf" srcId="{BC35AB75-D4D0-438B-B1F6-7F1EDDB77DF3}" destId="{E2142E55-2D63-457C-9738-6A0D97315CBF}" srcOrd="0" destOrd="0" presId="urn:microsoft.com/office/officeart/2005/8/layout/vList4"/>
    <dgm:cxn modelId="{B9CF5726-765D-450C-9B85-7EC523AAB772}" type="presParOf" srcId="{E2142E55-2D63-457C-9738-6A0D97315CBF}" destId="{3C076B63-C90E-4E08-98F0-F1AC78835374}" srcOrd="0" destOrd="0" presId="urn:microsoft.com/office/officeart/2005/8/layout/vList4"/>
    <dgm:cxn modelId="{224D2BD9-2285-4AEA-9A2A-D009FEAB45CC}" type="presParOf" srcId="{E2142E55-2D63-457C-9738-6A0D97315CBF}" destId="{3BE651F6-04CF-45B5-A601-DEFBE233025A}" srcOrd="1" destOrd="0" presId="urn:microsoft.com/office/officeart/2005/8/layout/vList4"/>
    <dgm:cxn modelId="{2862FB25-E5E6-4EE8-BAA2-A34488D39C4E}" type="presParOf" srcId="{E2142E55-2D63-457C-9738-6A0D97315CBF}" destId="{66EBE536-BD33-4CA7-9A83-AF57676533CC}" srcOrd="2" destOrd="0" presId="urn:microsoft.com/office/officeart/2005/8/layout/vList4"/>
    <dgm:cxn modelId="{9D4FAEF2-E9B2-4AA0-911F-31305DE384AB}" type="presParOf" srcId="{BC35AB75-D4D0-438B-B1F6-7F1EDDB77DF3}" destId="{CF59B1C9-4B4C-4AC8-856F-3524D1490233}" srcOrd="1" destOrd="0" presId="urn:microsoft.com/office/officeart/2005/8/layout/vList4"/>
    <dgm:cxn modelId="{6FC8D003-92BB-43A9-85CD-0CE92DFC3C47}" type="presParOf" srcId="{BC35AB75-D4D0-438B-B1F6-7F1EDDB77DF3}" destId="{E5187F71-01F7-403D-B3B3-E67C05B67B0D}" srcOrd="2" destOrd="0" presId="urn:microsoft.com/office/officeart/2005/8/layout/vList4"/>
    <dgm:cxn modelId="{CBD6999A-04AB-4FB2-9C20-D4E6D03E48AA}" type="presParOf" srcId="{E5187F71-01F7-403D-B3B3-E67C05B67B0D}" destId="{2BAD9D85-BCBD-453D-A65D-728309AEBC3A}" srcOrd="0" destOrd="0" presId="urn:microsoft.com/office/officeart/2005/8/layout/vList4"/>
    <dgm:cxn modelId="{B288A66D-8CD7-4CFC-9533-519708329122}" type="presParOf" srcId="{E5187F71-01F7-403D-B3B3-E67C05B67B0D}" destId="{E7093362-073A-48DC-A87A-4DCA2F33F9AB}" srcOrd="1" destOrd="0" presId="urn:microsoft.com/office/officeart/2005/8/layout/vList4"/>
    <dgm:cxn modelId="{5A0B6203-0F1B-420A-ACED-223B37E1F3E9}" type="presParOf" srcId="{E5187F71-01F7-403D-B3B3-E67C05B67B0D}" destId="{5925B6DF-82C1-4EF7-BD38-F2EDF30D8B61}" srcOrd="2" destOrd="0" presId="urn:microsoft.com/office/officeart/2005/8/layout/vList4"/>
    <dgm:cxn modelId="{12B30CA3-FE6E-42C3-A35B-AFD5AEE57FED}" type="presParOf" srcId="{BC35AB75-D4D0-438B-B1F6-7F1EDDB77DF3}" destId="{C3A35752-8327-4EB2-B855-60F474D9C874}" srcOrd="3" destOrd="0" presId="urn:microsoft.com/office/officeart/2005/8/layout/vList4"/>
    <dgm:cxn modelId="{1A4D4B5B-6494-4C23-BAA7-578092FFF094}" type="presParOf" srcId="{BC35AB75-D4D0-438B-B1F6-7F1EDDB77DF3}" destId="{3E64D099-701B-4A47-A1C5-0D989FD59933}" srcOrd="4" destOrd="0" presId="urn:microsoft.com/office/officeart/2005/8/layout/vList4"/>
    <dgm:cxn modelId="{DA77314D-472E-4300-BF91-6239EE07C66F}" type="presParOf" srcId="{3E64D099-701B-4A47-A1C5-0D989FD59933}" destId="{2EA07816-7123-491C-9381-E772989C1E4D}" srcOrd="0" destOrd="0" presId="urn:microsoft.com/office/officeart/2005/8/layout/vList4"/>
    <dgm:cxn modelId="{B698C435-49C7-4E96-AA0B-CAD348D93C5D}" type="presParOf" srcId="{3E64D099-701B-4A47-A1C5-0D989FD59933}" destId="{CC350DD8-F015-467E-A1EE-25FF554DCD71}" srcOrd="1" destOrd="0" presId="urn:microsoft.com/office/officeart/2005/8/layout/vList4"/>
    <dgm:cxn modelId="{7CCE57DC-A85F-458D-9A33-68AC547125FF}" type="presParOf" srcId="{3E64D099-701B-4A47-A1C5-0D989FD59933}" destId="{BD0C05AD-7206-4238-BFAC-BEAB9112F280}"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161BB76-54D6-42E4-8044-0A7BE13E2A3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it-IT"/>
        </a:p>
      </dgm:t>
    </dgm:pt>
    <dgm:pt modelId="{31A0106B-5626-4344-9866-E5F5478C8ED8}">
      <dgm:prSet phldrT="[Testo]" custT="1"/>
      <dgm:spPr/>
      <dgm:t>
        <a:bodyPr/>
        <a:lstStyle/>
        <a:p>
          <a:r>
            <a:rPr lang="it-IT" sz="1800" dirty="0" smtClean="0"/>
            <a:t>Per eliminare i fili dalle connessioni </a:t>
          </a:r>
          <a:r>
            <a:rPr lang="it-IT" sz="1800" dirty="0" err="1" smtClean="0"/>
            <a:t>pc</a:t>
          </a:r>
          <a:r>
            <a:rPr lang="it-IT" sz="1800" dirty="0" smtClean="0"/>
            <a:t> </a:t>
          </a:r>
          <a:r>
            <a:rPr lang="it-IT" sz="1800" dirty="0" err="1" smtClean="0"/>
            <a:t>lim</a:t>
          </a:r>
          <a:r>
            <a:rPr lang="it-IT" sz="1800" dirty="0" smtClean="0"/>
            <a:t> proiettore: esistono </a:t>
          </a:r>
          <a:r>
            <a:rPr lang="it-IT" sz="2400" b="1" dirty="0" smtClean="0">
              <a:solidFill>
                <a:schemeClr val="tx1"/>
              </a:solidFill>
            </a:rPr>
            <a:t>proiezioni senza fili</a:t>
          </a:r>
          <a:r>
            <a:rPr lang="it-IT" sz="1800" dirty="0" smtClean="0"/>
            <a:t> adattabili a qualsiasi proiettore VGA. Sono dispositivi ideali per evitare fastidiosi cablaggi tra una sorgente </a:t>
          </a:r>
          <a:r>
            <a:rPr lang="it-IT" sz="1800" dirty="0" err="1" smtClean="0"/>
            <a:t>pc</a:t>
          </a:r>
          <a:r>
            <a:rPr lang="it-IT" sz="1800" dirty="0" smtClean="0"/>
            <a:t> ed un proiettore con attacco VGA, rendendo il collegamento effettivamente senza fili (Wireless). Le prestazioni dei dispositivi sono ottime anche in casi estremi di video ‘</a:t>
          </a:r>
          <a:r>
            <a:rPr lang="it-IT" sz="1800" dirty="0" err="1" smtClean="0"/>
            <a:t>real</a:t>
          </a:r>
          <a:r>
            <a:rPr lang="it-IT" sz="1800" dirty="0" smtClean="0"/>
            <a:t> </a:t>
          </a:r>
          <a:r>
            <a:rPr lang="it-IT" sz="1800" dirty="0" err="1" smtClean="0"/>
            <a:t>time</a:t>
          </a:r>
          <a:r>
            <a:rPr lang="it-IT" sz="1800" dirty="0" smtClean="0"/>
            <a:t>’ a risoluzioni XGA o WXGA  a colori 32 bit.</a:t>
          </a:r>
          <a:endParaRPr lang="it-IT" sz="1800" dirty="0"/>
        </a:p>
      </dgm:t>
    </dgm:pt>
    <dgm:pt modelId="{4E49DC93-346A-4D59-8391-98522AE4262B}" type="parTrans" cxnId="{629DD515-DA3F-4212-B603-666445548E0E}">
      <dgm:prSet/>
      <dgm:spPr/>
      <dgm:t>
        <a:bodyPr/>
        <a:lstStyle/>
        <a:p>
          <a:endParaRPr lang="it-IT"/>
        </a:p>
      </dgm:t>
    </dgm:pt>
    <dgm:pt modelId="{653FB415-4BC1-4EDB-BC4B-A9290E681E1F}" type="sibTrans" cxnId="{629DD515-DA3F-4212-B603-666445548E0E}">
      <dgm:prSet/>
      <dgm:spPr/>
      <dgm:t>
        <a:bodyPr/>
        <a:lstStyle/>
        <a:p>
          <a:endParaRPr lang="it-IT"/>
        </a:p>
      </dgm:t>
    </dgm:pt>
    <dgm:pt modelId="{B44DFF89-B6C3-448A-8058-621B62BE2DE6}">
      <dgm:prSet phldrT="[Testo]" custT="1"/>
      <dgm:spPr/>
      <dgm:t>
        <a:bodyPr/>
        <a:lstStyle/>
        <a:p>
          <a:r>
            <a:rPr lang="it-IT" sz="2400" b="1" dirty="0" err="1" smtClean="0">
              <a:solidFill>
                <a:schemeClr val="tx1"/>
              </a:solidFill>
              <a:effectLst>
                <a:outerShdw blurRad="38100" dist="38100" dir="2700000" algn="tl">
                  <a:srgbClr val="000000">
                    <a:alpha val="43137"/>
                  </a:srgbClr>
                </a:outerShdw>
              </a:effectLst>
            </a:rPr>
            <a:t>Touch</a:t>
          </a:r>
          <a:r>
            <a:rPr lang="it-IT" sz="2400" b="1" dirty="0" smtClean="0">
              <a:solidFill>
                <a:schemeClr val="tx1"/>
              </a:solidFill>
              <a:effectLst>
                <a:outerShdw blurRad="38100" dist="38100" dir="2700000" algn="tl">
                  <a:srgbClr val="000000">
                    <a:alpha val="43137"/>
                  </a:srgbClr>
                </a:outerShdw>
              </a:effectLst>
            </a:rPr>
            <a:t> </a:t>
          </a:r>
          <a:r>
            <a:rPr lang="it-IT" sz="2400" b="1" dirty="0" err="1" smtClean="0">
              <a:solidFill>
                <a:schemeClr val="tx1"/>
              </a:solidFill>
              <a:effectLst>
                <a:outerShdw blurRad="38100" dist="38100" dir="2700000" algn="tl">
                  <a:srgbClr val="000000">
                    <a:alpha val="43137"/>
                  </a:srgbClr>
                </a:outerShdw>
              </a:effectLst>
            </a:rPr>
            <a:t>pc</a:t>
          </a:r>
          <a:r>
            <a:rPr lang="it-IT" sz="2400" dirty="0" smtClean="0"/>
            <a:t>: </a:t>
          </a:r>
          <a:r>
            <a:rPr lang="it-IT" sz="1800" dirty="0" smtClean="0"/>
            <a:t>è una soluzione </a:t>
          </a:r>
          <a:r>
            <a:rPr lang="it-IT" sz="1800" dirty="0" err="1" smtClean="0"/>
            <a:t>all-inone</a:t>
          </a:r>
          <a:r>
            <a:rPr lang="it-IT" sz="1800" dirty="0" smtClean="0"/>
            <a:t> per evitare cablaggi sui banchi in classe. Sistema </a:t>
          </a:r>
          <a:r>
            <a:rPr lang="it-IT" sz="1800" dirty="0" err="1" smtClean="0"/>
            <a:t>fanless</a:t>
          </a:r>
          <a:r>
            <a:rPr lang="it-IT" sz="1800" dirty="0" smtClean="0"/>
            <a:t> senza ventola per evitare anche fastidiosi rumori in classe, resistente a vibrazioni e base pieghevole per utilizzo anche a 180°</a:t>
          </a:r>
          <a:endParaRPr lang="it-IT" sz="1800" dirty="0"/>
        </a:p>
      </dgm:t>
    </dgm:pt>
    <dgm:pt modelId="{DD8D78FE-9A35-4A22-B031-645BBF44E23B}" type="parTrans" cxnId="{E0115B52-AFF3-4539-9E43-3536FF1E80FA}">
      <dgm:prSet/>
      <dgm:spPr/>
      <dgm:t>
        <a:bodyPr/>
        <a:lstStyle/>
        <a:p>
          <a:endParaRPr lang="it-IT"/>
        </a:p>
      </dgm:t>
    </dgm:pt>
    <dgm:pt modelId="{1D2E3B0D-41FE-4326-A1DC-6523108E225B}" type="sibTrans" cxnId="{E0115B52-AFF3-4539-9E43-3536FF1E80FA}">
      <dgm:prSet/>
      <dgm:spPr/>
      <dgm:t>
        <a:bodyPr/>
        <a:lstStyle/>
        <a:p>
          <a:endParaRPr lang="it-IT"/>
        </a:p>
      </dgm:t>
    </dgm:pt>
    <dgm:pt modelId="{D912C4A1-BF87-479A-8069-6E32D6187FB8}">
      <dgm:prSet phldrT="[Testo]" custT="1"/>
      <dgm:spPr/>
      <dgm:t>
        <a:bodyPr/>
        <a:lstStyle/>
        <a:p>
          <a:r>
            <a:rPr lang="it-IT" sz="2400" b="1" dirty="0" smtClean="0">
              <a:solidFill>
                <a:schemeClr val="tx1"/>
              </a:solidFill>
              <a:effectLst>
                <a:outerShdw blurRad="38100" dist="38100" dir="2700000" algn="tl">
                  <a:srgbClr val="000000">
                    <a:alpha val="43137"/>
                  </a:srgbClr>
                </a:outerShdw>
              </a:effectLst>
            </a:rPr>
            <a:t>Cattedra interattiva</a:t>
          </a:r>
          <a:r>
            <a:rPr lang="it-IT" sz="1800" dirty="0" smtClean="0"/>
            <a:t>: basata su una tecnologia </a:t>
          </a:r>
          <a:r>
            <a:rPr lang="it-IT" sz="1800" dirty="0" err="1" smtClean="0"/>
            <a:t>touchscreen</a:t>
          </a:r>
          <a:r>
            <a:rPr lang="it-IT" sz="1800" dirty="0" smtClean="0"/>
            <a:t>, consente a qualsiasi utente di interagire con un monitor posto sotto una superficie di vetro</a:t>
          </a:r>
          <a:endParaRPr lang="it-IT" sz="1800" dirty="0"/>
        </a:p>
      </dgm:t>
    </dgm:pt>
    <dgm:pt modelId="{8950E204-924D-4268-B315-7C188CC24DA2}" type="parTrans" cxnId="{379AF22A-33AF-47FE-9E2A-AE6E8DF047C4}">
      <dgm:prSet/>
      <dgm:spPr/>
      <dgm:t>
        <a:bodyPr/>
        <a:lstStyle/>
        <a:p>
          <a:endParaRPr lang="it-IT"/>
        </a:p>
      </dgm:t>
    </dgm:pt>
    <dgm:pt modelId="{FD4A817E-AA80-4F73-B6DA-7D01167CA2B0}" type="sibTrans" cxnId="{379AF22A-33AF-47FE-9E2A-AE6E8DF047C4}">
      <dgm:prSet/>
      <dgm:spPr/>
      <dgm:t>
        <a:bodyPr/>
        <a:lstStyle/>
        <a:p>
          <a:endParaRPr lang="it-IT"/>
        </a:p>
      </dgm:t>
    </dgm:pt>
    <dgm:pt modelId="{28F269CD-B8AA-4923-ADAC-6AA8D408EEBA}" type="pres">
      <dgm:prSet presAssocID="{7161BB76-54D6-42E4-8044-0A7BE13E2A39}" presName="linear" presStyleCnt="0">
        <dgm:presLayoutVars>
          <dgm:dir/>
          <dgm:resizeHandles val="exact"/>
        </dgm:presLayoutVars>
      </dgm:prSet>
      <dgm:spPr/>
      <dgm:t>
        <a:bodyPr/>
        <a:lstStyle/>
        <a:p>
          <a:endParaRPr lang="it-IT"/>
        </a:p>
      </dgm:t>
    </dgm:pt>
    <dgm:pt modelId="{DEE6E884-509E-4B91-85F5-424D566A2A44}" type="pres">
      <dgm:prSet presAssocID="{D912C4A1-BF87-479A-8069-6E32D6187FB8}" presName="comp" presStyleCnt="0"/>
      <dgm:spPr/>
    </dgm:pt>
    <dgm:pt modelId="{39F89EBE-6300-4A4B-BD39-5762B8718EAE}" type="pres">
      <dgm:prSet presAssocID="{D912C4A1-BF87-479A-8069-6E32D6187FB8}" presName="box" presStyleLbl="node1" presStyleIdx="0" presStyleCnt="3"/>
      <dgm:spPr/>
      <dgm:t>
        <a:bodyPr/>
        <a:lstStyle/>
        <a:p>
          <a:endParaRPr lang="it-IT"/>
        </a:p>
      </dgm:t>
    </dgm:pt>
    <dgm:pt modelId="{B5B0A224-42A3-459C-9012-A31E5475790F}" type="pres">
      <dgm:prSet presAssocID="{D912C4A1-BF87-479A-8069-6E32D6187FB8}" presName="img" presStyleLbl="fgImgPlace1" presStyleIdx="0" presStyleCnt="3"/>
      <dgm:spPr>
        <a:prstGeom prst="foldedCorner">
          <a:avLst/>
        </a:prstGeom>
        <a:blipFill rotWithShape="0">
          <a:blip xmlns:r="http://schemas.openxmlformats.org/officeDocument/2006/relationships" r:embed="rId1"/>
          <a:stretch>
            <a:fillRect/>
          </a:stretch>
        </a:blipFill>
      </dgm:spPr>
      <dgm:t>
        <a:bodyPr/>
        <a:lstStyle/>
        <a:p>
          <a:endParaRPr lang="it-IT"/>
        </a:p>
      </dgm:t>
    </dgm:pt>
    <dgm:pt modelId="{570FB54D-753A-4F04-B40F-B858D72537D7}" type="pres">
      <dgm:prSet presAssocID="{D912C4A1-BF87-479A-8069-6E32D6187FB8}" presName="text" presStyleLbl="node1" presStyleIdx="0" presStyleCnt="3">
        <dgm:presLayoutVars>
          <dgm:bulletEnabled val="1"/>
        </dgm:presLayoutVars>
      </dgm:prSet>
      <dgm:spPr/>
      <dgm:t>
        <a:bodyPr/>
        <a:lstStyle/>
        <a:p>
          <a:endParaRPr lang="it-IT"/>
        </a:p>
      </dgm:t>
    </dgm:pt>
    <dgm:pt modelId="{080E0F3B-DDE9-4BB2-97F4-8A1F160C1504}" type="pres">
      <dgm:prSet presAssocID="{FD4A817E-AA80-4F73-B6DA-7D01167CA2B0}" presName="spacer" presStyleCnt="0"/>
      <dgm:spPr/>
    </dgm:pt>
    <dgm:pt modelId="{F1A08E4A-E518-4F32-B37D-16B7FEDE914F}" type="pres">
      <dgm:prSet presAssocID="{31A0106B-5626-4344-9866-E5F5478C8ED8}" presName="comp" presStyleCnt="0"/>
      <dgm:spPr/>
    </dgm:pt>
    <dgm:pt modelId="{E897E6A6-AFB3-4DCF-BD57-CE80A32384C4}" type="pres">
      <dgm:prSet presAssocID="{31A0106B-5626-4344-9866-E5F5478C8ED8}" presName="box" presStyleLbl="node1" presStyleIdx="1" presStyleCnt="3"/>
      <dgm:spPr/>
      <dgm:t>
        <a:bodyPr/>
        <a:lstStyle/>
        <a:p>
          <a:endParaRPr lang="it-IT"/>
        </a:p>
      </dgm:t>
    </dgm:pt>
    <dgm:pt modelId="{1C933860-35B8-4416-8389-8E4CE290F245}" type="pres">
      <dgm:prSet presAssocID="{31A0106B-5626-4344-9866-E5F5478C8ED8}" presName="img" presStyleLbl="fgImgPlace1" presStyleIdx="1" presStyleCnt="3"/>
      <dgm:spPr>
        <a:prstGeom prst="foldedCorner">
          <a:avLst/>
        </a:prstGeom>
        <a:blipFill rotWithShape="0">
          <a:blip xmlns:r="http://schemas.openxmlformats.org/officeDocument/2006/relationships" r:embed="rId2"/>
          <a:stretch>
            <a:fillRect/>
          </a:stretch>
        </a:blipFill>
      </dgm:spPr>
      <dgm:t>
        <a:bodyPr/>
        <a:lstStyle/>
        <a:p>
          <a:endParaRPr lang="it-IT"/>
        </a:p>
      </dgm:t>
    </dgm:pt>
    <dgm:pt modelId="{B93336C0-3EB4-40CF-94F8-CDEA31460EAD}" type="pres">
      <dgm:prSet presAssocID="{31A0106B-5626-4344-9866-E5F5478C8ED8}" presName="text" presStyleLbl="node1" presStyleIdx="1" presStyleCnt="3">
        <dgm:presLayoutVars>
          <dgm:bulletEnabled val="1"/>
        </dgm:presLayoutVars>
      </dgm:prSet>
      <dgm:spPr/>
      <dgm:t>
        <a:bodyPr/>
        <a:lstStyle/>
        <a:p>
          <a:endParaRPr lang="it-IT"/>
        </a:p>
      </dgm:t>
    </dgm:pt>
    <dgm:pt modelId="{0BF68631-2EEF-4CBA-8C2F-690555CCFA83}" type="pres">
      <dgm:prSet presAssocID="{653FB415-4BC1-4EDB-BC4B-A9290E681E1F}" presName="spacer" presStyleCnt="0"/>
      <dgm:spPr/>
    </dgm:pt>
    <dgm:pt modelId="{58BE2F5F-564B-4A4B-96C8-B41B33E1F859}" type="pres">
      <dgm:prSet presAssocID="{B44DFF89-B6C3-448A-8058-621B62BE2DE6}" presName="comp" presStyleCnt="0"/>
      <dgm:spPr/>
    </dgm:pt>
    <dgm:pt modelId="{BE74481B-4123-4602-959F-30A008CB1B30}" type="pres">
      <dgm:prSet presAssocID="{B44DFF89-B6C3-448A-8058-621B62BE2DE6}" presName="box" presStyleLbl="node1" presStyleIdx="2" presStyleCnt="3"/>
      <dgm:spPr/>
      <dgm:t>
        <a:bodyPr/>
        <a:lstStyle/>
        <a:p>
          <a:endParaRPr lang="it-IT"/>
        </a:p>
      </dgm:t>
    </dgm:pt>
    <dgm:pt modelId="{8CC8E679-5C58-495B-97EE-B14F978CF533}" type="pres">
      <dgm:prSet presAssocID="{B44DFF89-B6C3-448A-8058-621B62BE2DE6}" presName="img" presStyleLbl="fgImgPlace1" presStyleIdx="2" presStyleCnt="3" custLinFactNeighborX="-28" custLinFactNeighborY="-2500"/>
      <dgm:spPr>
        <a:prstGeom prst="foldedCorner">
          <a:avLst/>
        </a:prstGeom>
        <a:blipFill rotWithShape="0">
          <a:blip xmlns:r="http://schemas.openxmlformats.org/officeDocument/2006/relationships" r:embed="rId3"/>
          <a:stretch>
            <a:fillRect/>
          </a:stretch>
        </a:blipFill>
      </dgm:spPr>
      <dgm:t>
        <a:bodyPr/>
        <a:lstStyle/>
        <a:p>
          <a:endParaRPr lang="it-IT"/>
        </a:p>
      </dgm:t>
    </dgm:pt>
    <dgm:pt modelId="{6E5B78F7-E615-4921-9391-4958D8D111C4}" type="pres">
      <dgm:prSet presAssocID="{B44DFF89-B6C3-448A-8058-621B62BE2DE6}" presName="text" presStyleLbl="node1" presStyleIdx="2" presStyleCnt="3">
        <dgm:presLayoutVars>
          <dgm:bulletEnabled val="1"/>
        </dgm:presLayoutVars>
      </dgm:prSet>
      <dgm:spPr/>
      <dgm:t>
        <a:bodyPr/>
        <a:lstStyle/>
        <a:p>
          <a:endParaRPr lang="it-IT"/>
        </a:p>
      </dgm:t>
    </dgm:pt>
  </dgm:ptLst>
  <dgm:cxnLst>
    <dgm:cxn modelId="{E0115B52-AFF3-4539-9E43-3536FF1E80FA}" srcId="{7161BB76-54D6-42E4-8044-0A7BE13E2A39}" destId="{B44DFF89-B6C3-448A-8058-621B62BE2DE6}" srcOrd="2" destOrd="0" parTransId="{DD8D78FE-9A35-4A22-B031-645BBF44E23B}" sibTransId="{1D2E3B0D-41FE-4326-A1DC-6523108E225B}"/>
    <dgm:cxn modelId="{629DD515-DA3F-4212-B603-666445548E0E}" srcId="{7161BB76-54D6-42E4-8044-0A7BE13E2A39}" destId="{31A0106B-5626-4344-9866-E5F5478C8ED8}" srcOrd="1" destOrd="0" parTransId="{4E49DC93-346A-4D59-8391-98522AE4262B}" sibTransId="{653FB415-4BC1-4EDB-BC4B-A9290E681E1F}"/>
    <dgm:cxn modelId="{379AF22A-33AF-47FE-9E2A-AE6E8DF047C4}" srcId="{7161BB76-54D6-42E4-8044-0A7BE13E2A39}" destId="{D912C4A1-BF87-479A-8069-6E32D6187FB8}" srcOrd="0" destOrd="0" parTransId="{8950E204-924D-4268-B315-7C188CC24DA2}" sibTransId="{FD4A817E-AA80-4F73-B6DA-7D01167CA2B0}"/>
    <dgm:cxn modelId="{FF81B2C0-89E8-4A16-B7A2-8A26D5613FC8}" type="presOf" srcId="{31A0106B-5626-4344-9866-E5F5478C8ED8}" destId="{B93336C0-3EB4-40CF-94F8-CDEA31460EAD}" srcOrd="1" destOrd="0" presId="urn:microsoft.com/office/officeart/2005/8/layout/vList4"/>
    <dgm:cxn modelId="{8CEF7AF6-7AEF-4115-AA9B-7758A1C39370}" type="presOf" srcId="{D912C4A1-BF87-479A-8069-6E32D6187FB8}" destId="{39F89EBE-6300-4A4B-BD39-5762B8718EAE}" srcOrd="0" destOrd="0" presId="urn:microsoft.com/office/officeart/2005/8/layout/vList4"/>
    <dgm:cxn modelId="{EB3957E5-6E1F-4806-B074-0C5BCB1295C1}" type="presOf" srcId="{D912C4A1-BF87-479A-8069-6E32D6187FB8}" destId="{570FB54D-753A-4F04-B40F-B858D72537D7}" srcOrd="1" destOrd="0" presId="urn:microsoft.com/office/officeart/2005/8/layout/vList4"/>
    <dgm:cxn modelId="{8600CB2E-E486-4410-8894-1A02569B2AA1}" type="presOf" srcId="{31A0106B-5626-4344-9866-E5F5478C8ED8}" destId="{E897E6A6-AFB3-4DCF-BD57-CE80A32384C4}" srcOrd="0" destOrd="0" presId="urn:microsoft.com/office/officeart/2005/8/layout/vList4"/>
    <dgm:cxn modelId="{725C0439-9316-4DC3-818B-5BC074083859}" type="presOf" srcId="{B44DFF89-B6C3-448A-8058-621B62BE2DE6}" destId="{BE74481B-4123-4602-959F-30A008CB1B30}" srcOrd="0" destOrd="0" presId="urn:microsoft.com/office/officeart/2005/8/layout/vList4"/>
    <dgm:cxn modelId="{C77AFED7-0A7E-4588-BA15-61D5552070E4}" type="presOf" srcId="{B44DFF89-B6C3-448A-8058-621B62BE2DE6}" destId="{6E5B78F7-E615-4921-9391-4958D8D111C4}" srcOrd="1" destOrd="0" presId="urn:microsoft.com/office/officeart/2005/8/layout/vList4"/>
    <dgm:cxn modelId="{97C891D9-FD0B-4C02-9922-D9269649AD3E}" type="presOf" srcId="{7161BB76-54D6-42E4-8044-0A7BE13E2A39}" destId="{28F269CD-B8AA-4923-ADAC-6AA8D408EEBA}" srcOrd="0" destOrd="0" presId="urn:microsoft.com/office/officeart/2005/8/layout/vList4"/>
    <dgm:cxn modelId="{132628FF-CA17-4944-9919-3E5949A42307}" type="presParOf" srcId="{28F269CD-B8AA-4923-ADAC-6AA8D408EEBA}" destId="{DEE6E884-509E-4B91-85F5-424D566A2A44}" srcOrd="0" destOrd="0" presId="urn:microsoft.com/office/officeart/2005/8/layout/vList4"/>
    <dgm:cxn modelId="{3407E887-5DB1-41CE-98EA-B77521592278}" type="presParOf" srcId="{DEE6E884-509E-4B91-85F5-424D566A2A44}" destId="{39F89EBE-6300-4A4B-BD39-5762B8718EAE}" srcOrd="0" destOrd="0" presId="urn:microsoft.com/office/officeart/2005/8/layout/vList4"/>
    <dgm:cxn modelId="{DC60C50A-8BEE-4D74-A490-88C54A49AD42}" type="presParOf" srcId="{DEE6E884-509E-4B91-85F5-424D566A2A44}" destId="{B5B0A224-42A3-459C-9012-A31E5475790F}" srcOrd="1" destOrd="0" presId="urn:microsoft.com/office/officeart/2005/8/layout/vList4"/>
    <dgm:cxn modelId="{6362BD19-77A9-4574-99B3-6ACB883AD6C1}" type="presParOf" srcId="{DEE6E884-509E-4B91-85F5-424D566A2A44}" destId="{570FB54D-753A-4F04-B40F-B858D72537D7}" srcOrd="2" destOrd="0" presId="urn:microsoft.com/office/officeart/2005/8/layout/vList4"/>
    <dgm:cxn modelId="{BCF2E067-CA60-442F-8FFA-AB4FD10500E9}" type="presParOf" srcId="{28F269CD-B8AA-4923-ADAC-6AA8D408EEBA}" destId="{080E0F3B-DDE9-4BB2-97F4-8A1F160C1504}" srcOrd="1" destOrd="0" presId="urn:microsoft.com/office/officeart/2005/8/layout/vList4"/>
    <dgm:cxn modelId="{DB224CFB-7A4B-4E2F-BE4E-3319B0B482AA}" type="presParOf" srcId="{28F269CD-B8AA-4923-ADAC-6AA8D408EEBA}" destId="{F1A08E4A-E518-4F32-B37D-16B7FEDE914F}" srcOrd="2" destOrd="0" presId="urn:microsoft.com/office/officeart/2005/8/layout/vList4"/>
    <dgm:cxn modelId="{78FBC90A-9B07-4041-AF1B-2AC6681FC00D}" type="presParOf" srcId="{F1A08E4A-E518-4F32-B37D-16B7FEDE914F}" destId="{E897E6A6-AFB3-4DCF-BD57-CE80A32384C4}" srcOrd="0" destOrd="0" presId="urn:microsoft.com/office/officeart/2005/8/layout/vList4"/>
    <dgm:cxn modelId="{A1039EB7-6CCA-466C-AEAD-CF3E1FEB1295}" type="presParOf" srcId="{F1A08E4A-E518-4F32-B37D-16B7FEDE914F}" destId="{1C933860-35B8-4416-8389-8E4CE290F245}" srcOrd="1" destOrd="0" presId="urn:microsoft.com/office/officeart/2005/8/layout/vList4"/>
    <dgm:cxn modelId="{2EC4AC59-6C97-41FA-B1B5-032ECCB84ECF}" type="presParOf" srcId="{F1A08E4A-E518-4F32-B37D-16B7FEDE914F}" destId="{B93336C0-3EB4-40CF-94F8-CDEA31460EAD}" srcOrd="2" destOrd="0" presId="urn:microsoft.com/office/officeart/2005/8/layout/vList4"/>
    <dgm:cxn modelId="{DC70CFB5-E9EE-4300-A2B9-EAF0DEF0D573}" type="presParOf" srcId="{28F269CD-B8AA-4923-ADAC-6AA8D408EEBA}" destId="{0BF68631-2EEF-4CBA-8C2F-690555CCFA83}" srcOrd="3" destOrd="0" presId="urn:microsoft.com/office/officeart/2005/8/layout/vList4"/>
    <dgm:cxn modelId="{21E97E44-4169-4C70-887C-DF1A9B36E3EE}" type="presParOf" srcId="{28F269CD-B8AA-4923-ADAC-6AA8D408EEBA}" destId="{58BE2F5F-564B-4A4B-96C8-B41B33E1F859}" srcOrd="4" destOrd="0" presId="urn:microsoft.com/office/officeart/2005/8/layout/vList4"/>
    <dgm:cxn modelId="{EA0F1D06-4497-4399-9132-4C98BAC882A8}" type="presParOf" srcId="{58BE2F5F-564B-4A4B-96C8-B41B33E1F859}" destId="{BE74481B-4123-4602-959F-30A008CB1B30}" srcOrd="0" destOrd="0" presId="urn:microsoft.com/office/officeart/2005/8/layout/vList4"/>
    <dgm:cxn modelId="{99F6C938-9452-4D70-A6D4-BE62DA8C84E8}" type="presParOf" srcId="{58BE2F5F-564B-4A4B-96C8-B41B33E1F859}" destId="{8CC8E679-5C58-495B-97EE-B14F978CF533}" srcOrd="1" destOrd="0" presId="urn:microsoft.com/office/officeart/2005/8/layout/vList4"/>
    <dgm:cxn modelId="{3AD7F023-BEE5-4A2C-8711-37880AFB48F0}" type="presParOf" srcId="{58BE2F5F-564B-4A4B-96C8-B41B33E1F859}" destId="{6E5B78F7-E615-4921-9391-4958D8D111C4}"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6923684-2DA0-4F3C-BA56-5238039B79FC}" type="doc">
      <dgm:prSet loTypeId="urn:microsoft.com/office/officeart/2005/8/layout/pList2" loCatId="list" qsTypeId="urn:microsoft.com/office/officeart/2005/8/quickstyle/simple1" qsCatId="simple" csTypeId="urn:microsoft.com/office/officeart/2005/8/colors/accent1_2" csCatId="accent1" phldr="1"/>
      <dgm:spPr/>
    </dgm:pt>
    <dgm:pt modelId="{A15966C9-85FC-4958-95B0-3C9E2B97F6D3}">
      <dgm:prSet phldrT="[Testo]" custT="1"/>
      <dgm:spPr/>
      <dgm:t>
        <a:bodyPr/>
        <a:lstStyle/>
        <a:p>
          <a:r>
            <a:rPr lang="it-IT" sz="1600" dirty="0" smtClean="0"/>
            <a:t>La LIM è una periferica che va collegata al </a:t>
          </a:r>
          <a:r>
            <a:rPr lang="it-IT" sz="1600" dirty="0" err="1" smtClean="0"/>
            <a:t>pc</a:t>
          </a:r>
          <a:r>
            <a:rPr lang="it-IT" sz="1600" dirty="0" smtClean="0"/>
            <a:t> con un cavetto USB</a:t>
          </a:r>
          <a:endParaRPr lang="it-IT" sz="1600" dirty="0"/>
        </a:p>
      </dgm:t>
    </dgm:pt>
    <dgm:pt modelId="{FE473172-65FF-4649-8A4F-A71D27377B7D}" type="parTrans" cxnId="{D3C5D5A2-FAFF-467E-8940-1A54BAD0B99A}">
      <dgm:prSet/>
      <dgm:spPr/>
      <dgm:t>
        <a:bodyPr/>
        <a:lstStyle/>
        <a:p>
          <a:endParaRPr lang="it-IT" sz="1600"/>
        </a:p>
      </dgm:t>
    </dgm:pt>
    <dgm:pt modelId="{539D3B02-37AE-470B-915B-F3266961A473}" type="sibTrans" cxnId="{D3C5D5A2-FAFF-467E-8940-1A54BAD0B99A}">
      <dgm:prSet/>
      <dgm:spPr/>
      <dgm:t>
        <a:bodyPr/>
        <a:lstStyle/>
        <a:p>
          <a:endParaRPr lang="it-IT" sz="1600"/>
        </a:p>
      </dgm:t>
    </dgm:pt>
    <dgm:pt modelId="{D9613D80-084C-4D95-8F96-B5403E01E1CF}">
      <dgm:prSet phldrT="[Testo]" custT="1"/>
      <dgm:spPr/>
      <dgm:t>
        <a:bodyPr/>
        <a:lstStyle/>
        <a:p>
          <a:r>
            <a:rPr lang="it-IT" sz="1600" dirty="0" smtClean="0"/>
            <a:t>Le LIM hanno un videoproiettore a focale corta fissato in alto per evitare l’ombra. Il proiettore va collegato al </a:t>
          </a:r>
          <a:r>
            <a:rPr lang="it-IT" sz="1600" dirty="0" err="1" smtClean="0"/>
            <a:t>pc</a:t>
          </a:r>
          <a:r>
            <a:rPr lang="it-IT" sz="1600" dirty="0" smtClean="0"/>
            <a:t> con un cavo VGA</a:t>
          </a:r>
          <a:endParaRPr lang="it-IT" sz="1600" dirty="0"/>
        </a:p>
      </dgm:t>
    </dgm:pt>
    <dgm:pt modelId="{2902BB08-2B42-48C2-AAC9-8D47BCF05A55}" type="parTrans" cxnId="{E4685049-1FB9-4C1F-AE48-948C9E3620FE}">
      <dgm:prSet/>
      <dgm:spPr/>
      <dgm:t>
        <a:bodyPr/>
        <a:lstStyle/>
        <a:p>
          <a:endParaRPr lang="it-IT" sz="1600"/>
        </a:p>
      </dgm:t>
    </dgm:pt>
    <dgm:pt modelId="{435139F9-D742-4E41-9BD9-C58DF339BB96}" type="sibTrans" cxnId="{E4685049-1FB9-4C1F-AE48-948C9E3620FE}">
      <dgm:prSet/>
      <dgm:spPr/>
      <dgm:t>
        <a:bodyPr/>
        <a:lstStyle/>
        <a:p>
          <a:endParaRPr lang="it-IT" sz="1600"/>
        </a:p>
      </dgm:t>
    </dgm:pt>
    <dgm:pt modelId="{BBDF781B-2024-454F-83A5-B6E5DF2CFDD6}">
      <dgm:prSet phldrT="[Testo]" custT="1"/>
      <dgm:spPr/>
      <dgm:t>
        <a:bodyPr/>
        <a:lstStyle/>
        <a:p>
          <a:r>
            <a:rPr lang="it-IT" sz="1600" dirty="0" smtClean="0"/>
            <a:t>Il </a:t>
          </a:r>
          <a:r>
            <a:rPr lang="it-IT" sz="1600" dirty="0" err="1" smtClean="0"/>
            <a:t>pc</a:t>
          </a:r>
          <a:r>
            <a:rPr lang="it-IT" sz="1600" dirty="0" smtClean="0"/>
            <a:t> va collegato con un cavo USB alla LIM e con un cavo VGA al proiettore</a:t>
          </a:r>
          <a:endParaRPr lang="it-IT" sz="1600" dirty="0"/>
        </a:p>
      </dgm:t>
    </dgm:pt>
    <dgm:pt modelId="{3AEC4405-A8B8-43EE-AB31-681E3ECDB534}" type="parTrans" cxnId="{1622FFF1-9D11-4F84-BCB9-757E809FC39C}">
      <dgm:prSet/>
      <dgm:spPr/>
      <dgm:t>
        <a:bodyPr/>
        <a:lstStyle/>
        <a:p>
          <a:endParaRPr lang="it-IT" sz="1600"/>
        </a:p>
      </dgm:t>
    </dgm:pt>
    <dgm:pt modelId="{0EE632FA-1CEC-4CF2-A362-1474270C8EA6}" type="sibTrans" cxnId="{1622FFF1-9D11-4F84-BCB9-757E809FC39C}">
      <dgm:prSet/>
      <dgm:spPr/>
      <dgm:t>
        <a:bodyPr/>
        <a:lstStyle/>
        <a:p>
          <a:endParaRPr lang="it-IT" sz="1600"/>
        </a:p>
      </dgm:t>
    </dgm:pt>
    <dgm:pt modelId="{B477B545-AD4E-4A28-990D-A5375A33CF97}" type="pres">
      <dgm:prSet presAssocID="{26923684-2DA0-4F3C-BA56-5238039B79FC}" presName="Name0" presStyleCnt="0">
        <dgm:presLayoutVars>
          <dgm:dir/>
          <dgm:resizeHandles val="exact"/>
        </dgm:presLayoutVars>
      </dgm:prSet>
      <dgm:spPr/>
    </dgm:pt>
    <dgm:pt modelId="{A596B716-97E7-471D-BC42-004F94FB2ADD}" type="pres">
      <dgm:prSet presAssocID="{26923684-2DA0-4F3C-BA56-5238039B79FC}" presName="bkgdShp" presStyleLbl="alignAccFollowNode1" presStyleIdx="0" presStyleCnt="1"/>
      <dgm:spPr/>
    </dgm:pt>
    <dgm:pt modelId="{E822C9B3-E491-401F-B581-39D73FEAA2FD}" type="pres">
      <dgm:prSet presAssocID="{26923684-2DA0-4F3C-BA56-5238039B79FC}" presName="linComp" presStyleCnt="0"/>
      <dgm:spPr/>
    </dgm:pt>
    <dgm:pt modelId="{DCBB8130-2F7B-441F-B1B7-1861262C77C0}" type="pres">
      <dgm:prSet presAssocID="{A15966C9-85FC-4958-95B0-3C9E2B97F6D3}" presName="compNode" presStyleCnt="0"/>
      <dgm:spPr/>
    </dgm:pt>
    <dgm:pt modelId="{861835B4-DD0B-40AF-88C0-36C0118FCAD5}" type="pres">
      <dgm:prSet presAssocID="{A15966C9-85FC-4958-95B0-3C9E2B97F6D3}" presName="node" presStyleLbl="node1" presStyleIdx="0" presStyleCnt="3">
        <dgm:presLayoutVars>
          <dgm:bulletEnabled val="1"/>
        </dgm:presLayoutVars>
      </dgm:prSet>
      <dgm:spPr>
        <a:prstGeom prst="snip2SameRect">
          <a:avLst/>
        </a:prstGeom>
      </dgm:spPr>
      <dgm:t>
        <a:bodyPr/>
        <a:lstStyle/>
        <a:p>
          <a:endParaRPr lang="it-IT"/>
        </a:p>
      </dgm:t>
    </dgm:pt>
    <dgm:pt modelId="{944A470D-CF25-4DBE-AF34-62252C54718E}" type="pres">
      <dgm:prSet presAssocID="{A15966C9-85FC-4958-95B0-3C9E2B97F6D3}" presName="invisiNode" presStyleLbl="node1" presStyleIdx="0" presStyleCnt="3"/>
      <dgm:spPr/>
    </dgm:pt>
    <dgm:pt modelId="{244271B2-EA30-4776-BCF6-92861B5D6FA1}" type="pres">
      <dgm:prSet presAssocID="{A15966C9-85FC-4958-95B0-3C9E2B97F6D3}" presName="imagNode" presStyleLbl="fgImgPlace1" presStyleIdx="0" presStyleCnt="3"/>
      <dgm:spPr>
        <a:prstGeom prst="round2DiagRect">
          <a:avLst/>
        </a:prstGeom>
        <a:blipFill rotWithShape="0">
          <a:blip xmlns:r="http://schemas.openxmlformats.org/officeDocument/2006/relationships" r:embed="rId1"/>
          <a:stretch>
            <a:fillRect/>
          </a:stretch>
        </a:blipFill>
      </dgm:spPr>
    </dgm:pt>
    <dgm:pt modelId="{000CB6D0-BD3A-4211-876B-B3D0DBDEEA90}" type="pres">
      <dgm:prSet presAssocID="{539D3B02-37AE-470B-915B-F3266961A473}" presName="sibTrans" presStyleLbl="sibTrans2D1" presStyleIdx="0" presStyleCnt="0"/>
      <dgm:spPr/>
      <dgm:t>
        <a:bodyPr/>
        <a:lstStyle/>
        <a:p>
          <a:endParaRPr lang="it-IT"/>
        </a:p>
      </dgm:t>
    </dgm:pt>
    <dgm:pt modelId="{B86FDFDD-564A-4ECE-8569-964A86444C32}" type="pres">
      <dgm:prSet presAssocID="{D9613D80-084C-4D95-8F96-B5403E01E1CF}" presName="compNode" presStyleCnt="0"/>
      <dgm:spPr/>
    </dgm:pt>
    <dgm:pt modelId="{AC7127FC-FD83-436F-97DD-38E5213BB61B}" type="pres">
      <dgm:prSet presAssocID="{D9613D80-084C-4D95-8F96-B5403E01E1CF}" presName="node" presStyleLbl="node1" presStyleIdx="1" presStyleCnt="3">
        <dgm:presLayoutVars>
          <dgm:bulletEnabled val="1"/>
        </dgm:presLayoutVars>
      </dgm:prSet>
      <dgm:spPr>
        <a:prstGeom prst="snip2SameRect">
          <a:avLst/>
        </a:prstGeom>
      </dgm:spPr>
      <dgm:t>
        <a:bodyPr/>
        <a:lstStyle/>
        <a:p>
          <a:endParaRPr lang="it-IT"/>
        </a:p>
      </dgm:t>
    </dgm:pt>
    <dgm:pt modelId="{1AB3C2FA-8014-47B0-A8D9-756AF71D2B00}" type="pres">
      <dgm:prSet presAssocID="{D9613D80-084C-4D95-8F96-B5403E01E1CF}" presName="invisiNode" presStyleLbl="node1" presStyleIdx="1" presStyleCnt="3"/>
      <dgm:spPr/>
    </dgm:pt>
    <dgm:pt modelId="{E66E8FF0-9F01-413D-A689-7EFD26842313}" type="pres">
      <dgm:prSet presAssocID="{D9613D80-084C-4D95-8F96-B5403E01E1CF}" presName="imagNode" presStyleLbl="fgImgPlace1" presStyleIdx="1" presStyleCnt="3"/>
      <dgm:spPr>
        <a:prstGeom prst="foldedCorner">
          <a:avLst/>
        </a:prstGeom>
        <a:blipFill rotWithShape="0">
          <a:blip xmlns:r="http://schemas.openxmlformats.org/officeDocument/2006/relationships" r:embed="rId2"/>
          <a:stretch>
            <a:fillRect/>
          </a:stretch>
        </a:blipFill>
      </dgm:spPr>
    </dgm:pt>
    <dgm:pt modelId="{3162B973-DF26-4A0F-80DD-D1D1EC625AFA}" type="pres">
      <dgm:prSet presAssocID="{435139F9-D742-4E41-9BD9-C58DF339BB96}" presName="sibTrans" presStyleLbl="sibTrans2D1" presStyleIdx="0" presStyleCnt="0"/>
      <dgm:spPr/>
      <dgm:t>
        <a:bodyPr/>
        <a:lstStyle/>
        <a:p>
          <a:endParaRPr lang="it-IT"/>
        </a:p>
      </dgm:t>
    </dgm:pt>
    <dgm:pt modelId="{6DBD7557-EB81-46E5-A702-B6EA5A7709FF}" type="pres">
      <dgm:prSet presAssocID="{BBDF781B-2024-454F-83A5-B6E5DF2CFDD6}" presName="compNode" presStyleCnt="0"/>
      <dgm:spPr/>
    </dgm:pt>
    <dgm:pt modelId="{8B20E9CA-C4AB-4892-B9A2-13FE9552003C}" type="pres">
      <dgm:prSet presAssocID="{BBDF781B-2024-454F-83A5-B6E5DF2CFDD6}" presName="node" presStyleLbl="node1" presStyleIdx="2" presStyleCnt="3">
        <dgm:presLayoutVars>
          <dgm:bulletEnabled val="1"/>
        </dgm:presLayoutVars>
      </dgm:prSet>
      <dgm:spPr>
        <a:prstGeom prst="snip2SameRect">
          <a:avLst/>
        </a:prstGeom>
      </dgm:spPr>
      <dgm:t>
        <a:bodyPr/>
        <a:lstStyle/>
        <a:p>
          <a:endParaRPr lang="it-IT"/>
        </a:p>
      </dgm:t>
    </dgm:pt>
    <dgm:pt modelId="{477647A7-E930-4013-8DE6-D5F1355AAE43}" type="pres">
      <dgm:prSet presAssocID="{BBDF781B-2024-454F-83A5-B6E5DF2CFDD6}" presName="invisiNode" presStyleLbl="node1" presStyleIdx="2" presStyleCnt="3"/>
      <dgm:spPr/>
    </dgm:pt>
    <dgm:pt modelId="{FAD08EB1-DC71-446B-B347-BE27E227433F}" type="pres">
      <dgm:prSet presAssocID="{BBDF781B-2024-454F-83A5-B6E5DF2CFDD6}" presName="imagNode" presStyleLbl="fgImgPlace1" presStyleIdx="2" presStyleCnt="3"/>
      <dgm:spPr>
        <a:prstGeom prst="round2DiagRect">
          <a:avLst/>
        </a:prstGeom>
        <a:blipFill rotWithShape="0">
          <a:blip xmlns:r="http://schemas.openxmlformats.org/officeDocument/2006/relationships" r:embed="rId3"/>
          <a:stretch>
            <a:fillRect/>
          </a:stretch>
        </a:blipFill>
      </dgm:spPr>
    </dgm:pt>
  </dgm:ptLst>
  <dgm:cxnLst>
    <dgm:cxn modelId="{C02978A3-D920-48BB-BD21-9A6C5CD453C0}" type="presOf" srcId="{539D3B02-37AE-470B-915B-F3266961A473}" destId="{000CB6D0-BD3A-4211-876B-B3D0DBDEEA90}" srcOrd="0" destOrd="0" presId="urn:microsoft.com/office/officeart/2005/8/layout/pList2"/>
    <dgm:cxn modelId="{C3BFE863-D0F8-4F33-9966-66DC8268399B}" type="presOf" srcId="{D9613D80-084C-4D95-8F96-B5403E01E1CF}" destId="{AC7127FC-FD83-436F-97DD-38E5213BB61B}" srcOrd="0" destOrd="0" presId="urn:microsoft.com/office/officeart/2005/8/layout/pList2"/>
    <dgm:cxn modelId="{26CDB237-C51A-4F67-8FEF-3876A3D2C6CE}" type="presOf" srcId="{435139F9-D742-4E41-9BD9-C58DF339BB96}" destId="{3162B973-DF26-4A0F-80DD-D1D1EC625AFA}" srcOrd="0" destOrd="0" presId="urn:microsoft.com/office/officeart/2005/8/layout/pList2"/>
    <dgm:cxn modelId="{95CEA691-5263-4A2A-956C-22B815CBEF57}" type="presOf" srcId="{26923684-2DA0-4F3C-BA56-5238039B79FC}" destId="{B477B545-AD4E-4A28-990D-A5375A33CF97}" srcOrd="0" destOrd="0" presId="urn:microsoft.com/office/officeart/2005/8/layout/pList2"/>
    <dgm:cxn modelId="{D3C5D5A2-FAFF-467E-8940-1A54BAD0B99A}" srcId="{26923684-2DA0-4F3C-BA56-5238039B79FC}" destId="{A15966C9-85FC-4958-95B0-3C9E2B97F6D3}" srcOrd="0" destOrd="0" parTransId="{FE473172-65FF-4649-8A4F-A71D27377B7D}" sibTransId="{539D3B02-37AE-470B-915B-F3266961A473}"/>
    <dgm:cxn modelId="{A3936E3B-3EF0-459E-B8B0-6CBE6D443397}" type="presOf" srcId="{BBDF781B-2024-454F-83A5-B6E5DF2CFDD6}" destId="{8B20E9CA-C4AB-4892-B9A2-13FE9552003C}" srcOrd="0" destOrd="0" presId="urn:microsoft.com/office/officeart/2005/8/layout/pList2"/>
    <dgm:cxn modelId="{1622FFF1-9D11-4F84-BCB9-757E809FC39C}" srcId="{26923684-2DA0-4F3C-BA56-5238039B79FC}" destId="{BBDF781B-2024-454F-83A5-B6E5DF2CFDD6}" srcOrd="2" destOrd="0" parTransId="{3AEC4405-A8B8-43EE-AB31-681E3ECDB534}" sibTransId="{0EE632FA-1CEC-4CF2-A362-1474270C8EA6}"/>
    <dgm:cxn modelId="{9D006E78-D703-4C5E-AB9C-22DB80D047A1}" type="presOf" srcId="{A15966C9-85FC-4958-95B0-3C9E2B97F6D3}" destId="{861835B4-DD0B-40AF-88C0-36C0118FCAD5}" srcOrd="0" destOrd="0" presId="urn:microsoft.com/office/officeart/2005/8/layout/pList2"/>
    <dgm:cxn modelId="{E4685049-1FB9-4C1F-AE48-948C9E3620FE}" srcId="{26923684-2DA0-4F3C-BA56-5238039B79FC}" destId="{D9613D80-084C-4D95-8F96-B5403E01E1CF}" srcOrd="1" destOrd="0" parTransId="{2902BB08-2B42-48C2-AAC9-8D47BCF05A55}" sibTransId="{435139F9-D742-4E41-9BD9-C58DF339BB96}"/>
    <dgm:cxn modelId="{0179909A-C472-49A3-A9A0-590FB904944A}" type="presParOf" srcId="{B477B545-AD4E-4A28-990D-A5375A33CF97}" destId="{A596B716-97E7-471D-BC42-004F94FB2ADD}" srcOrd="0" destOrd="0" presId="urn:microsoft.com/office/officeart/2005/8/layout/pList2"/>
    <dgm:cxn modelId="{9498A5C4-D6D2-43EA-A5DE-FA4231AD42A1}" type="presParOf" srcId="{B477B545-AD4E-4A28-990D-A5375A33CF97}" destId="{E822C9B3-E491-401F-B581-39D73FEAA2FD}" srcOrd="1" destOrd="0" presId="urn:microsoft.com/office/officeart/2005/8/layout/pList2"/>
    <dgm:cxn modelId="{20442816-6732-49D7-965E-B781F9822356}" type="presParOf" srcId="{E822C9B3-E491-401F-B581-39D73FEAA2FD}" destId="{DCBB8130-2F7B-441F-B1B7-1861262C77C0}" srcOrd="0" destOrd="0" presId="urn:microsoft.com/office/officeart/2005/8/layout/pList2"/>
    <dgm:cxn modelId="{042F168B-A7CB-48EA-94D4-AE4EE9660B7A}" type="presParOf" srcId="{DCBB8130-2F7B-441F-B1B7-1861262C77C0}" destId="{861835B4-DD0B-40AF-88C0-36C0118FCAD5}" srcOrd="0" destOrd="0" presId="urn:microsoft.com/office/officeart/2005/8/layout/pList2"/>
    <dgm:cxn modelId="{51B315DB-2F06-4D1B-827D-D56FAFC53190}" type="presParOf" srcId="{DCBB8130-2F7B-441F-B1B7-1861262C77C0}" destId="{944A470D-CF25-4DBE-AF34-62252C54718E}" srcOrd="1" destOrd="0" presId="urn:microsoft.com/office/officeart/2005/8/layout/pList2"/>
    <dgm:cxn modelId="{E44AC3F3-A974-4998-BED5-6B832147029E}" type="presParOf" srcId="{DCBB8130-2F7B-441F-B1B7-1861262C77C0}" destId="{244271B2-EA30-4776-BCF6-92861B5D6FA1}" srcOrd="2" destOrd="0" presId="urn:microsoft.com/office/officeart/2005/8/layout/pList2"/>
    <dgm:cxn modelId="{37C1F10C-F52D-449D-A5CB-458C308D8D46}" type="presParOf" srcId="{E822C9B3-E491-401F-B581-39D73FEAA2FD}" destId="{000CB6D0-BD3A-4211-876B-B3D0DBDEEA90}" srcOrd="1" destOrd="0" presId="urn:microsoft.com/office/officeart/2005/8/layout/pList2"/>
    <dgm:cxn modelId="{644A91CB-6800-47CE-92A1-F8DEAD01F058}" type="presParOf" srcId="{E822C9B3-E491-401F-B581-39D73FEAA2FD}" destId="{B86FDFDD-564A-4ECE-8569-964A86444C32}" srcOrd="2" destOrd="0" presId="urn:microsoft.com/office/officeart/2005/8/layout/pList2"/>
    <dgm:cxn modelId="{2300A239-8472-49CB-82A9-E49D1A47AFE6}" type="presParOf" srcId="{B86FDFDD-564A-4ECE-8569-964A86444C32}" destId="{AC7127FC-FD83-436F-97DD-38E5213BB61B}" srcOrd="0" destOrd="0" presId="urn:microsoft.com/office/officeart/2005/8/layout/pList2"/>
    <dgm:cxn modelId="{FAD64CA9-83E1-4FFA-A4D6-53863BA5EAD6}" type="presParOf" srcId="{B86FDFDD-564A-4ECE-8569-964A86444C32}" destId="{1AB3C2FA-8014-47B0-A8D9-756AF71D2B00}" srcOrd="1" destOrd="0" presId="urn:microsoft.com/office/officeart/2005/8/layout/pList2"/>
    <dgm:cxn modelId="{B2D34061-0616-4526-8895-B7D238C77684}" type="presParOf" srcId="{B86FDFDD-564A-4ECE-8569-964A86444C32}" destId="{E66E8FF0-9F01-413D-A689-7EFD26842313}" srcOrd="2" destOrd="0" presId="urn:microsoft.com/office/officeart/2005/8/layout/pList2"/>
    <dgm:cxn modelId="{5A1BF562-540E-451E-9D45-63442BF9C07A}" type="presParOf" srcId="{E822C9B3-E491-401F-B581-39D73FEAA2FD}" destId="{3162B973-DF26-4A0F-80DD-D1D1EC625AFA}" srcOrd="3" destOrd="0" presId="urn:microsoft.com/office/officeart/2005/8/layout/pList2"/>
    <dgm:cxn modelId="{3DE5ED19-37E7-479D-B377-9A483D4D29E3}" type="presParOf" srcId="{E822C9B3-E491-401F-B581-39D73FEAA2FD}" destId="{6DBD7557-EB81-46E5-A702-B6EA5A7709FF}" srcOrd="4" destOrd="0" presId="urn:microsoft.com/office/officeart/2005/8/layout/pList2"/>
    <dgm:cxn modelId="{5BF31B1F-AB48-4234-8010-681E372B4859}" type="presParOf" srcId="{6DBD7557-EB81-46E5-A702-B6EA5A7709FF}" destId="{8B20E9CA-C4AB-4892-B9A2-13FE9552003C}" srcOrd="0" destOrd="0" presId="urn:microsoft.com/office/officeart/2005/8/layout/pList2"/>
    <dgm:cxn modelId="{B32F1896-2B94-4048-A95C-AAA7244D62BE}" type="presParOf" srcId="{6DBD7557-EB81-46E5-A702-B6EA5A7709FF}" destId="{477647A7-E930-4013-8DE6-D5F1355AAE43}" srcOrd="1" destOrd="0" presId="urn:microsoft.com/office/officeart/2005/8/layout/pList2"/>
    <dgm:cxn modelId="{BF868109-6C0E-4C7C-A34E-9D7F4EB5FDEE}" type="presParOf" srcId="{6DBD7557-EB81-46E5-A702-B6EA5A7709FF}" destId="{FAD08EB1-DC71-446B-B347-BE27E227433F}" srcOrd="2" destOrd="0" presId="urn:microsoft.com/office/officeart/2005/8/layout/p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60C518F-FFF3-4A8C-B3C7-C35C7936EB5B}" type="doc">
      <dgm:prSet loTypeId="urn:microsoft.com/office/officeart/2005/8/layout/hList7" loCatId="list" qsTypeId="urn:microsoft.com/office/officeart/2005/8/quickstyle/simple1" qsCatId="simple" csTypeId="urn:microsoft.com/office/officeart/2005/8/colors/accent1_2" csCatId="accent1" phldr="1"/>
      <dgm:spPr/>
    </dgm:pt>
    <dgm:pt modelId="{EF8663EA-CF4C-409D-B46F-E640C04C43F3}">
      <dgm:prSet phldrT="[Testo]"/>
      <dgm:spPr/>
      <dgm:t>
        <a:bodyPr/>
        <a:lstStyle/>
        <a:p>
          <a:r>
            <a:rPr lang="it-IT" dirty="0" smtClean="0"/>
            <a:t>Per collegare il portatile alla LIM si usa un cavo USB.</a:t>
          </a:r>
          <a:endParaRPr lang="it-IT" dirty="0"/>
        </a:p>
      </dgm:t>
    </dgm:pt>
    <dgm:pt modelId="{CC0D7D9F-3FB4-4C13-803D-BA10F49FA73C}" type="parTrans" cxnId="{FB702FC1-1500-4689-B28F-122C9E9CF74E}">
      <dgm:prSet/>
      <dgm:spPr/>
      <dgm:t>
        <a:bodyPr/>
        <a:lstStyle/>
        <a:p>
          <a:endParaRPr lang="it-IT"/>
        </a:p>
      </dgm:t>
    </dgm:pt>
    <dgm:pt modelId="{626C367D-D281-4973-98DF-33F072D59D9F}" type="sibTrans" cxnId="{FB702FC1-1500-4689-B28F-122C9E9CF74E}">
      <dgm:prSet/>
      <dgm:spPr/>
      <dgm:t>
        <a:bodyPr/>
        <a:lstStyle/>
        <a:p>
          <a:endParaRPr lang="it-IT"/>
        </a:p>
      </dgm:t>
    </dgm:pt>
    <dgm:pt modelId="{2D8C7E02-01B2-4E88-B557-67647A309242}">
      <dgm:prSet phldrT="[Testo]" custT="1"/>
      <dgm:spPr/>
      <dgm:t>
        <a:bodyPr/>
        <a:lstStyle/>
        <a:p>
          <a:endParaRPr lang="it-IT" sz="1600" dirty="0" smtClean="0"/>
        </a:p>
        <a:p>
          <a:r>
            <a:rPr lang="it-IT" sz="1600" dirty="0" smtClean="0"/>
            <a:t>E' sufficiente collegare il classico connettore (detto di tipo A) ad una delle porte del </a:t>
          </a:r>
          <a:r>
            <a:rPr lang="it-IT" sz="1600" dirty="0" err="1" smtClean="0"/>
            <a:t>portatile…</a:t>
          </a:r>
          <a:endParaRPr lang="it-IT" sz="1600" dirty="0"/>
        </a:p>
      </dgm:t>
    </dgm:pt>
    <dgm:pt modelId="{D94F8B6C-A1F5-4AB3-8C91-37090FCF19C8}" type="parTrans" cxnId="{47F48629-7D35-494E-9E45-A2137025079B}">
      <dgm:prSet/>
      <dgm:spPr/>
      <dgm:t>
        <a:bodyPr/>
        <a:lstStyle/>
        <a:p>
          <a:endParaRPr lang="it-IT"/>
        </a:p>
      </dgm:t>
    </dgm:pt>
    <dgm:pt modelId="{C7979FD3-4E83-44A0-9736-82283A5BE77C}" type="sibTrans" cxnId="{47F48629-7D35-494E-9E45-A2137025079B}">
      <dgm:prSet/>
      <dgm:spPr/>
      <dgm:t>
        <a:bodyPr/>
        <a:lstStyle/>
        <a:p>
          <a:endParaRPr lang="it-IT"/>
        </a:p>
      </dgm:t>
    </dgm:pt>
    <dgm:pt modelId="{9F0DA4AA-EBBD-479C-8D29-CB0826D73D4B}">
      <dgm:prSet phldrT="[Testo]"/>
      <dgm:spPr/>
      <dgm:t>
        <a:bodyPr/>
        <a:lstStyle/>
        <a:p>
          <a:r>
            <a:rPr lang="it-IT" dirty="0" smtClean="0"/>
            <a:t>… porte USB …</a:t>
          </a:r>
          <a:endParaRPr lang="it-IT" dirty="0"/>
        </a:p>
      </dgm:t>
    </dgm:pt>
    <dgm:pt modelId="{70A77CC3-6C70-4079-8373-8885A4373FBB}" type="parTrans" cxnId="{35560675-DD6B-49DD-B96C-C45CE11D616F}">
      <dgm:prSet/>
      <dgm:spPr/>
      <dgm:t>
        <a:bodyPr/>
        <a:lstStyle/>
        <a:p>
          <a:endParaRPr lang="it-IT"/>
        </a:p>
      </dgm:t>
    </dgm:pt>
    <dgm:pt modelId="{37FD330D-85F3-4AE6-AA15-08E6D2D274AF}" type="sibTrans" cxnId="{35560675-DD6B-49DD-B96C-C45CE11D616F}">
      <dgm:prSet/>
      <dgm:spPr/>
      <dgm:t>
        <a:bodyPr/>
        <a:lstStyle/>
        <a:p>
          <a:endParaRPr lang="it-IT"/>
        </a:p>
      </dgm:t>
    </dgm:pt>
    <dgm:pt modelId="{8101441D-D6A7-4021-9415-89F472F0AF80}">
      <dgm:prSet phldrT="[Testo]"/>
      <dgm:spPr/>
      <dgm:t>
        <a:bodyPr/>
        <a:lstStyle/>
        <a:p>
          <a:r>
            <a:rPr lang="it-IT" dirty="0" smtClean="0"/>
            <a:t>L’altra estremità ha, solitamente un connettore di tipo B (pentagonale) </a:t>
          </a:r>
          <a:endParaRPr lang="it-IT" dirty="0"/>
        </a:p>
      </dgm:t>
    </dgm:pt>
    <dgm:pt modelId="{FB38EEFC-B02F-4193-8E4A-F2C4C18577CA}" type="parTrans" cxnId="{06A03903-AD96-42E6-AA85-7E19B1420550}">
      <dgm:prSet/>
      <dgm:spPr/>
      <dgm:t>
        <a:bodyPr/>
        <a:lstStyle/>
        <a:p>
          <a:endParaRPr lang="it-IT"/>
        </a:p>
      </dgm:t>
    </dgm:pt>
    <dgm:pt modelId="{CEE3A7B9-9F5D-4C85-8BBF-9D8D3C2299E8}" type="sibTrans" cxnId="{06A03903-AD96-42E6-AA85-7E19B1420550}">
      <dgm:prSet/>
      <dgm:spPr/>
      <dgm:t>
        <a:bodyPr/>
        <a:lstStyle/>
        <a:p>
          <a:endParaRPr lang="it-IT"/>
        </a:p>
      </dgm:t>
    </dgm:pt>
    <dgm:pt modelId="{F54F195B-65EB-481A-8FAE-BDCE01C40F03}">
      <dgm:prSet phldrT="[Testo]"/>
      <dgm:spPr/>
      <dgm:t>
        <a:bodyPr/>
        <a:lstStyle/>
        <a:p>
          <a:r>
            <a:rPr lang="it-IT" dirty="0" smtClean="0"/>
            <a:t>… in questo modo.</a:t>
          </a:r>
          <a:endParaRPr lang="it-IT" dirty="0"/>
        </a:p>
      </dgm:t>
    </dgm:pt>
    <dgm:pt modelId="{17FC4CCD-4D8B-43E5-A377-83DBE14C3E2F}" type="parTrans" cxnId="{311E51B5-1CDD-4738-985F-689BACCDA334}">
      <dgm:prSet/>
      <dgm:spPr/>
      <dgm:t>
        <a:bodyPr/>
        <a:lstStyle/>
        <a:p>
          <a:endParaRPr lang="it-IT"/>
        </a:p>
      </dgm:t>
    </dgm:pt>
    <dgm:pt modelId="{D695D535-8A0B-4404-932C-25E707102DAE}" type="sibTrans" cxnId="{311E51B5-1CDD-4738-985F-689BACCDA334}">
      <dgm:prSet/>
      <dgm:spPr/>
      <dgm:t>
        <a:bodyPr/>
        <a:lstStyle/>
        <a:p>
          <a:endParaRPr lang="it-IT"/>
        </a:p>
      </dgm:t>
    </dgm:pt>
    <dgm:pt modelId="{728F2447-10D1-4F43-AB4F-17B45C9187DB}" type="pres">
      <dgm:prSet presAssocID="{E60C518F-FFF3-4A8C-B3C7-C35C7936EB5B}" presName="Name0" presStyleCnt="0">
        <dgm:presLayoutVars>
          <dgm:dir/>
          <dgm:resizeHandles val="exact"/>
        </dgm:presLayoutVars>
      </dgm:prSet>
      <dgm:spPr/>
    </dgm:pt>
    <dgm:pt modelId="{B73E5280-B3FD-445C-BDE6-E3C627345B1D}" type="pres">
      <dgm:prSet presAssocID="{E60C518F-FFF3-4A8C-B3C7-C35C7936EB5B}" presName="fgShape" presStyleLbl="fgShp" presStyleIdx="0" presStyleCnt="1"/>
      <dgm:spPr>
        <a:prstGeom prst="stripedRightArrow">
          <a:avLst/>
        </a:prstGeom>
      </dgm:spPr>
    </dgm:pt>
    <dgm:pt modelId="{4952228E-E466-4CC2-9823-45614831EE55}" type="pres">
      <dgm:prSet presAssocID="{E60C518F-FFF3-4A8C-B3C7-C35C7936EB5B}" presName="linComp" presStyleCnt="0"/>
      <dgm:spPr/>
    </dgm:pt>
    <dgm:pt modelId="{B074B827-DFC9-4F2D-AC12-585BC2298E36}" type="pres">
      <dgm:prSet presAssocID="{EF8663EA-CF4C-409D-B46F-E640C04C43F3}" presName="compNode" presStyleCnt="0"/>
      <dgm:spPr/>
    </dgm:pt>
    <dgm:pt modelId="{04CF9D29-64AC-413C-89F0-461B5FE50A03}" type="pres">
      <dgm:prSet presAssocID="{EF8663EA-CF4C-409D-B46F-E640C04C43F3}" presName="bkgdShape" presStyleLbl="node1" presStyleIdx="0" presStyleCnt="5"/>
      <dgm:spPr/>
      <dgm:t>
        <a:bodyPr/>
        <a:lstStyle/>
        <a:p>
          <a:endParaRPr lang="it-IT"/>
        </a:p>
      </dgm:t>
    </dgm:pt>
    <dgm:pt modelId="{073DAC78-9384-42FD-8D01-EFBDBC852A90}" type="pres">
      <dgm:prSet presAssocID="{EF8663EA-CF4C-409D-B46F-E640C04C43F3}" presName="nodeTx" presStyleLbl="node1" presStyleIdx="0" presStyleCnt="5">
        <dgm:presLayoutVars>
          <dgm:bulletEnabled val="1"/>
        </dgm:presLayoutVars>
      </dgm:prSet>
      <dgm:spPr/>
      <dgm:t>
        <a:bodyPr/>
        <a:lstStyle/>
        <a:p>
          <a:endParaRPr lang="it-IT"/>
        </a:p>
      </dgm:t>
    </dgm:pt>
    <dgm:pt modelId="{4D916137-BDC4-4541-A27F-9AA05A2BD3DF}" type="pres">
      <dgm:prSet presAssocID="{EF8663EA-CF4C-409D-B46F-E640C04C43F3}" presName="invisiNode" presStyleLbl="node1" presStyleIdx="0" presStyleCnt="5"/>
      <dgm:spPr/>
    </dgm:pt>
    <dgm:pt modelId="{D103DC75-8C33-467A-9E3F-E86E47F08447}" type="pres">
      <dgm:prSet presAssocID="{EF8663EA-CF4C-409D-B46F-E640C04C43F3}" presName="imagNode" presStyleLbl="fgImgPlace1" presStyleIdx="0" presStyleCnt="5"/>
      <dgm:spPr>
        <a:prstGeom prst="teardrop">
          <a:avLst/>
        </a:prstGeom>
        <a:blipFill rotWithShape="0">
          <a:blip xmlns:r="http://schemas.openxmlformats.org/officeDocument/2006/relationships" r:embed="rId1"/>
          <a:stretch>
            <a:fillRect/>
          </a:stretch>
        </a:blipFill>
      </dgm:spPr>
    </dgm:pt>
    <dgm:pt modelId="{C38E20D8-F89F-4EE0-A9AE-42459C317A9F}" type="pres">
      <dgm:prSet presAssocID="{626C367D-D281-4973-98DF-33F072D59D9F}" presName="sibTrans" presStyleLbl="sibTrans2D1" presStyleIdx="0" presStyleCnt="0"/>
      <dgm:spPr/>
      <dgm:t>
        <a:bodyPr/>
        <a:lstStyle/>
        <a:p>
          <a:endParaRPr lang="it-IT"/>
        </a:p>
      </dgm:t>
    </dgm:pt>
    <dgm:pt modelId="{80FB7F70-2CB5-4474-88EF-6152797FE73E}" type="pres">
      <dgm:prSet presAssocID="{2D8C7E02-01B2-4E88-B557-67647A309242}" presName="compNode" presStyleCnt="0"/>
      <dgm:spPr/>
    </dgm:pt>
    <dgm:pt modelId="{A83C44A3-7203-4F9C-81DE-8896F85F5C5F}" type="pres">
      <dgm:prSet presAssocID="{2D8C7E02-01B2-4E88-B557-67647A309242}" presName="bkgdShape" presStyleLbl="node1" presStyleIdx="1" presStyleCnt="5"/>
      <dgm:spPr/>
      <dgm:t>
        <a:bodyPr/>
        <a:lstStyle/>
        <a:p>
          <a:endParaRPr lang="it-IT"/>
        </a:p>
      </dgm:t>
    </dgm:pt>
    <dgm:pt modelId="{DEB17F60-ACA4-48C1-B5E4-31344C1A560B}" type="pres">
      <dgm:prSet presAssocID="{2D8C7E02-01B2-4E88-B557-67647A309242}" presName="nodeTx" presStyleLbl="node1" presStyleIdx="1" presStyleCnt="5">
        <dgm:presLayoutVars>
          <dgm:bulletEnabled val="1"/>
        </dgm:presLayoutVars>
      </dgm:prSet>
      <dgm:spPr/>
      <dgm:t>
        <a:bodyPr/>
        <a:lstStyle/>
        <a:p>
          <a:endParaRPr lang="it-IT"/>
        </a:p>
      </dgm:t>
    </dgm:pt>
    <dgm:pt modelId="{F739806D-BED0-4337-9DD3-D7DFC016AE50}" type="pres">
      <dgm:prSet presAssocID="{2D8C7E02-01B2-4E88-B557-67647A309242}" presName="invisiNode" presStyleLbl="node1" presStyleIdx="1" presStyleCnt="5"/>
      <dgm:spPr/>
    </dgm:pt>
    <dgm:pt modelId="{1BF721EC-257B-4931-9AFF-8A52AA3DE64A}" type="pres">
      <dgm:prSet presAssocID="{2D8C7E02-01B2-4E88-B557-67647A309242}" presName="imagNode" presStyleLbl="fgImgPlace1" presStyleIdx="1" presStyleCnt="5"/>
      <dgm:spPr>
        <a:prstGeom prst="teardrop">
          <a:avLst/>
        </a:prstGeom>
        <a:blipFill rotWithShape="0">
          <a:blip xmlns:r="http://schemas.openxmlformats.org/officeDocument/2006/relationships" r:embed="rId2"/>
          <a:stretch>
            <a:fillRect/>
          </a:stretch>
        </a:blipFill>
      </dgm:spPr>
    </dgm:pt>
    <dgm:pt modelId="{DFDC3A3E-4853-4232-B71F-285FA9D4505D}" type="pres">
      <dgm:prSet presAssocID="{C7979FD3-4E83-44A0-9736-82283A5BE77C}" presName="sibTrans" presStyleLbl="sibTrans2D1" presStyleIdx="0" presStyleCnt="0"/>
      <dgm:spPr/>
      <dgm:t>
        <a:bodyPr/>
        <a:lstStyle/>
        <a:p>
          <a:endParaRPr lang="it-IT"/>
        </a:p>
      </dgm:t>
    </dgm:pt>
    <dgm:pt modelId="{D059DBC5-02EB-4256-BBB0-C6D4BF6F942E}" type="pres">
      <dgm:prSet presAssocID="{9F0DA4AA-EBBD-479C-8D29-CB0826D73D4B}" presName="compNode" presStyleCnt="0"/>
      <dgm:spPr/>
    </dgm:pt>
    <dgm:pt modelId="{F3176DE2-5C61-4CEE-9B03-17A26B6A6388}" type="pres">
      <dgm:prSet presAssocID="{9F0DA4AA-EBBD-479C-8D29-CB0826D73D4B}" presName="bkgdShape" presStyleLbl="node1" presStyleIdx="2" presStyleCnt="5"/>
      <dgm:spPr/>
      <dgm:t>
        <a:bodyPr/>
        <a:lstStyle/>
        <a:p>
          <a:endParaRPr lang="it-IT"/>
        </a:p>
      </dgm:t>
    </dgm:pt>
    <dgm:pt modelId="{BD49170E-92BE-49CA-B9F5-3E3062941090}" type="pres">
      <dgm:prSet presAssocID="{9F0DA4AA-EBBD-479C-8D29-CB0826D73D4B}" presName="nodeTx" presStyleLbl="node1" presStyleIdx="2" presStyleCnt="5">
        <dgm:presLayoutVars>
          <dgm:bulletEnabled val="1"/>
        </dgm:presLayoutVars>
      </dgm:prSet>
      <dgm:spPr/>
      <dgm:t>
        <a:bodyPr/>
        <a:lstStyle/>
        <a:p>
          <a:endParaRPr lang="it-IT"/>
        </a:p>
      </dgm:t>
    </dgm:pt>
    <dgm:pt modelId="{30585E14-751A-4D8A-B469-78444DDCA73D}" type="pres">
      <dgm:prSet presAssocID="{9F0DA4AA-EBBD-479C-8D29-CB0826D73D4B}" presName="invisiNode" presStyleLbl="node1" presStyleIdx="2" presStyleCnt="5"/>
      <dgm:spPr/>
    </dgm:pt>
    <dgm:pt modelId="{D76D668E-FAC2-4A4A-8902-4E6FED6572AE}" type="pres">
      <dgm:prSet presAssocID="{9F0DA4AA-EBBD-479C-8D29-CB0826D73D4B}" presName="imagNode" presStyleLbl="fgImgPlace1" presStyleIdx="2" presStyleCnt="5"/>
      <dgm:spPr>
        <a:prstGeom prst="teardrop">
          <a:avLst/>
        </a:prstGeom>
        <a:blipFill rotWithShape="0">
          <a:blip xmlns:r="http://schemas.openxmlformats.org/officeDocument/2006/relationships" r:embed="rId3"/>
          <a:stretch>
            <a:fillRect/>
          </a:stretch>
        </a:blipFill>
      </dgm:spPr>
    </dgm:pt>
    <dgm:pt modelId="{83A3335E-EC19-41D4-ACA8-32CE8937A6E8}" type="pres">
      <dgm:prSet presAssocID="{37FD330D-85F3-4AE6-AA15-08E6D2D274AF}" presName="sibTrans" presStyleLbl="sibTrans2D1" presStyleIdx="0" presStyleCnt="0"/>
      <dgm:spPr/>
      <dgm:t>
        <a:bodyPr/>
        <a:lstStyle/>
        <a:p>
          <a:endParaRPr lang="it-IT"/>
        </a:p>
      </dgm:t>
    </dgm:pt>
    <dgm:pt modelId="{899F86C7-56AA-47D1-B354-C0D693639E62}" type="pres">
      <dgm:prSet presAssocID="{F54F195B-65EB-481A-8FAE-BDCE01C40F03}" presName="compNode" presStyleCnt="0"/>
      <dgm:spPr/>
    </dgm:pt>
    <dgm:pt modelId="{56CD9629-5FA8-49D5-B1C4-AAF6344D1764}" type="pres">
      <dgm:prSet presAssocID="{F54F195B-65EB-481A-8FAE-BDCE01C40F03}" presName="bkgdShape" presStyleLbl="node1" presStyleIdx="3" presStyleCnt="5"/>
      <dgm:spPr/>
      <dgm:t>
        <a:bodyPr/>
        <a:lstStyle/>
        <a:p>
          <a:endParaRPr lang="it-IT"/>
        </a:p>
      </dgm:t>
    </dgm:pt>
    <dgm:pt modelId="{B5651330-3507-41AE-A03B-315665B0D652}" type="pres">
      <dgm:prSet presAssocID="{F54F195B-65EB-481A-8FAE-BDCE01C40F03}" presName="nodeTx" presStyleLbl="node1" presStyleIdx="3" presStyleCnt="5">
        <dgm:presLayoutVars>
          <dgm:bulletEnabled val="1"/>
        </dgm:presLayoutVars>
      </dgm:prSet>
      <dgm:spPr/>
      <dgm:t>
        <a:bodyPr/>
        <a:lstStyle/>
        <a:p>
          <a:endParaRPr lang="it-IT"/>
        </a:p>
      </dgm:t>
    </dgm:pt>
    <dgm:pt modelId="{5FF04028-AE0B-4BE4-B9E5-F8E1573A5614}" type="pres">
      <dgm:prSet presAssocID="{F54F195B-65EB-481A-8FAE-BDCE01C40F03}" presName="invisiNode" presStyleLbl="node1" presStyleIdx="3" presStyleCnt="5"/>
      <dgm:spPr/>
    </dgm:pt>
    <dgm:pt modelId="{E60FF5DA-5663-432E-8D56-7A36D7D4972D}" type="pres">
      <dgm:prSet presAssocID="{F54F195B-65EB-481A-8FAE-BDCE01C40F03}" presName="imagNode" presStyleLbl="fgImgPlace1" presStyleIdx="3" presStyleCnt="5"/>
      <dgm:spPr>
        <a:prstGeom prst="teardrop">
          <a:avLst/>
        </a:prstGeom>
        <a:blipFill rotWithShape="0">
          <a:blip xmlns:r="http://schemas.openxmlformats.org/officeDocument/2006/relationships" r:embed="rId4"/>
          <a:stretch>
            <a:fillRect/>
          </a:stretch>
        </a:blipFill>
      </dgm:spPr>
    </dgm:pt>
    <dgm:pt modelId="{4257DE33-0DB4-4012-9635-0CEA5CC20D83}" type="pres">
      <dgm:prSet presAssocID="{D695D535-8A0B-4404-932C-25E707102DAE}" presName="sibTrans" presStyleLbl="sibTrans2D1" presStyleIdx="0" presStyleCnt="0"/>
      <dgm:spPr/>
      <dgm:t>
        <a:bodyPr/>
        <a:lstStyle/>
        <a:p>
          <a:endParaRPr lang="it-IT"/>
        </a:p>
      </dgm:t>
    </dgm:pt>
    <dgm:pt modelId="{3F6C7B3E-660A-4BE9-93D1-E18563ADE316}" type="pres">
      <dgm:prSet presAssocID="{8101441D-D6A7-4021-9415-89F472F0AF80}" presName="compNode" presStyleCnt="0"/>
      <dgm:spPr/>
    </dgm:pt>
    <dgm:pt modelId="{7B0F1406-F9C9-4670-AE0C-B0FFAA611FE0}" type="pres">
      <dgm:prSet presAssocID="{8101441D-D6A7-4021-9415-89F472F0AF80}" presName="bkgdShape" presStyleLbl="node1" presStyleIdx="4" presStyleCnt="5"/>
      <dgm:spPr/>
      <dgm:t>
        <a:bodyPr/>
        <a:lstStyle/>
        <a:p>
          <a:endParaRPr lang="it-IT"/>
        </a:p>
      </dgm:t>
    </dgm:pt>
    <dgm:pt modelId="{FD955CE5-4A87-45B4-9DBC-58BA1F614532}" type="pres">
      <dgm:prSet presAssocID="{8101441D-D6A7-4021-9415-89F472F0AF80}" presName="nodeTx" presStyleLbl="node1" presStyleIdx="4" presStyleCnt="5">
        <dgm:presLayoutVars>
          <dgm:bulletEnabled val="1"/>
        </dgm:presLayoutVars>
      </dgm:prSet>
      <dgm:spPr/>
      <dgm:t>
        <a:bodyPr/>
        <a:lstStyle/>
        <a:p>
          <a:endParaRPr lang="it-IT"/>
        </a:p>
      </dgm:t>
    </dgm:pt>
    <dgm:pt modelId="{5E8AB2FD-2CE7-4EC3-844C-FD5DB5AF53E7}" type="pres">
      <dgm:prSet presAssocID="{8101441D-D6A7-4021-9415-89F472F0AF80}" presName="invisiNode" presStyleLbl="node1" presStyleIdx="4" presStyleCnt="5"/>
      <dgm:spPr/>
    </dgm:pt>
    <dgm:pt modelId="{39F77BD2-4F15-41D0-8B5E-C3630FE78E4C}" type="pres">
      <dgm:prSet presAssocID="{8101441D-D6A7-4021-9415-89F472F0AF80}" presName="imagNode" presStyleLbl="fgImgPlace1" presStyleIdx="4" presStyleCnt="5"/>
      <dgm:spPr>
        <a:prstGeom prst="teardrop">
          <a:avLst/>
        </a:prstGeom>
        <a:blipFill rotWithShape="0">
          <a:blip xmlns:r="http://schemas.openxmlformats.org/officeDocument/2006/relationships" r:embed="rId5"/>
          <a:stretch>
            <a:fillRect/>
          </a:stretch>
        </a:blipFill>
      </dgm:spPr>
    </dgm:pt>
  </dgm:ptLst>
  <dgm:cxnLst>
    <dgm:cxn modelId="{8C598A44-7408-4354-9522-2D8BB8FA5E6F}" type="presOf" srcId="{EF8663EA-CF4C-409D-B46F-E640C04C43F3}" destId="{073DAC78-9384-42FD-8D01-EFBDBC852A90}" srcOrd="1" destOrd="0" presId="urn:microsoft.com/office/officeart/2005/8/layout/hList7"/>
    <dgm:cxn modelId="{FB702FC1-1500-4689-B28F-122C9E9CF74E}" srcId="{E60C518F-FFF3-4A8C-B3C7-C35C7936EB5B}" destId="{EF8663EA-CF4C-409D-B46F-E640C04C43F3}" srcOrd="0" destOrd="0" parTransId="{CC0D7D9F-3FB4-4C13-803D-BA10F49FA73C}" sibTransId="{626C367D-D281-4973-98DF-33F072D59D9F}"/>
    <dgm:cxn modelId="{465ADE1D-4F62-4C35-9F8B-F1CBFFF4889D}" type="presOf" srcId="{E60C518F-FFF3-4A8C-B3C7-C35C7936EB5B}" destId="{728F2447-10D1-4F43-AB4F-17B45C9187DB}" srcOrd="0" destOrd="0" presId="urn:microsoft.com/office/officeart/2005/8/layout/hList7"/>
    <dgm:cxn modelId="{3A01DE77-1025-4458-853E-4BD975FF1A7B}" type="presOf" srcId="{D695D535-8A0B-4404-932C-25E707102DAE}" destId="{4257DE33-0DB4-4012-9635-0CEA5CC20D83}" srcOrd="0" destOrd="0" presId="urn:microsoft.com/office/officeart/2005/8/layout/hList7"/>
    <dgm:cxn modelId="{47F48629-7D35-494E-9E45-A2137025079B}" srcId="{E60C518F-FFF3-4A8C-B3C7-C35C7936EB5B}" destId="{2D8C7E02-01B2-4E88-B557-67647A309242}" srcOrd="1" destOrd="0" parTransId="{D94F8B6C-A1F5-4AB3-8C91-37090FCF19C8}" sibTransId="{C7979FD3-4E83-44A0-9736-82283A5BE77C}"/>
    <dgm:cxn modelId="{F092648E-B4D7-46C5-93A2-C6B06798802A}" type="presOf" srcId="{8101441D-D6A7-4021-9415-89F472F0AF80}" destId="{FD955CE5-4A87-45B4-9DBC-58BA1F614532}" srcOrd="1" destOrd="0" presId="urn:microsoft.com/office/officeart/2005/8/layout/hList7"/>
    <dgm:cxn modelId="{35560675-DD6B-49DD-B96C-C45CE11D616F}" srcId="{E60C518F-FFF3-4A8C-B3C7-C35C7936EB5B}" destId="{9F0DA4AA-EBBD-479C-8D29-CB0826D73D4B}" srcOrd="2" destOrd="0" parTransId="{70A77CC3-6C70-4079-8373-8885A4373FBB}" sibTransId="{37FD330D-85F3-4AE6-AA15-08E6D2D274AF}"/>
    <dgm:cxn modelId="{9773B2AF-50E8-4369-95D0-2D4F66926B23}" type="presOf" srcId="{C7979FD3-4E83-44A0-9736-82283A5BE77C}" destId="{DFDC3A3E-4853-4232-B71F-285FA9D4505D}" srcOrd="0" destOrd="0" presId="urn:microsoft.com/office/officeart/2005/8/layout/hList7"/>
    <dgm:cxn modelId="{7876210E-DAD8-48D0-A587-BA3FE96D44AB}" type="presOf" srcId="{8101441D-D6A7-4021-9415-89F472F0AF80}" destId="{7B0F1406-F9C9-4670-AE0C-B0FFAA611FE0}" srcOrd="0" destOrd="0" presId="urn:microsoft.com/office/officeart/2005/8/layout/hList7"/>
    <dgm:cxn modelId="{9E9D16B3-41D3-44BF-A2FB-4E6B95BD41CA}" type="presOf" srcId="{9F0DA4AA-EBBD-479C-8D29-CB0826D73D4B}" destId="{BD49170E-92BE-49CA-B9F5-3E3062941090}" srcOrd="1" destOrd="0" presId="urn:microsoft.com/office/officeart/2005/8/layout/hList7"/>
    <dgm:cxn modelId="{D9A3E882-8932-46DA-BEE9-A853238DB61A}" type="presOf" srcId="{2D8C7E02-01B2-4E88-B557-67647A309242}" destId="{A83C44A3-7203-4F9C-81DE-8896F85F5C5F}" srcOrd="0" destOrd="0" presId="urn:microsoft.com/office/officeart/2005/8/layout/hList7"/>
    <dgm:cxn modelId="{06A03903-AD96-42E6-AA85-7E19B1420550}" srcId="{E60C518F-FFF3-4A8C-B3C7-C35C7936EB5B}" destId="{8101441D-D6A7-4021-9415-89F472F0AF80}" srcOrd="4" destOrd="0" parTransId="{FB38EEFC-B02F-4193-8E4A-F2C4C18577CA}" sibTransId="{CEE3A7B9-9F5D-4C85-8BBF-9D8D3C2299E8}"/>
    <dgm:cxn modelId="{C4890AF9-2F4C-430B-8871-DBA9FEF01D28}" type="presOf" srcId="{F54F195B-65EB-481A-8FAE-BDCE01C40F03}" destId="{B5651330-3507-41AE-A03B-315665B0D652}" srcOrd="1" destOrd="0" presId="urn:microsoft.com/office/officeart/2005/8/layout/hList7"/>
    <dgm:cxn modelId="{DC2639C6-281A-465F-B8A6-6E45C0527431}" type="presOf" srcId="{626C367D-D281-4973-98DF-33F072D59D9F}" destId="{C38E20D8-F89F-4EE0-A9AE-42459C317A9F}" srcOrd="0" destOrd="0" presId="urn:microsoft.com/office/officeart/2005/8/layout/hList7"/>
    <dgm:cxn modelId="{D4285667-9269-4BAA-82FB-D1F3756E18D5}" type="presOf" srcId="{F54F195B-65EB-481A-8FAE-BDCE01C40F03}" destId="{56CD9629-5FA8-49D5-B1C4-AAF6344D1764}" srcOrd="0" destOrd="0" presId="urn:microsoft.com/office/officeart/2005/8/layout/hList7"/>
    <dgm:cxn modelId="{8125F641-B41B-4379-A99F-0A1D9C79DA69}" type="presOf" srcId="{37FD330D-85F3-4AE6-AA15-08E6D2D274AF}" destId="{83A3335E-EC19-41D4-ACA8-32CE8937A6E8}" srcOrd="0" destOrd="0" presId="urn:microsoft.com/office/officeart/2005/8/layout/hList7"/>
    <dgm:cxn modelId="{E2D2D484-5E13-45B1-93B7-CC1F6F512395}" type="presOf" srcId="{EF8663EA-CF4C-409D-B46F-E640C04C43F3}" destId="{04CF9D29-64AC-413C-89F0-461B5FE50A03}" srcOrd="0" destOrd="0" presId="urn:microsoft.com/office/officeart/2005/8/layout/hList7"/>
    <dgm:cxn modelId="{554D6B0C-8563-40E5-99C5-18C184F6F355}" type="presOf" srcId="{9F0DA4AA-EBBD-479C-8D29-CB0826D73D4B}" destId="{F3176DE2-5C61-4CEE-9B03-17A26B6A6388}" srcOrd="0" destOrd="0" presId="urn:microsoft.com/office/officeart/2005/8/layout/hList7"/>
    <dgm:cxn modelId="{BF06D058-E312-4BCD-B430-4AE13F9D92D0}" type="presOf" srcId="{2D8C7E02-01B2-4E88-B557-67647A309242}" destId="{DEB17F60-ACA4-48C1-B5E4-31344C1A560B}" srcOrd="1" destOrd="0" presId="urn:microsoft.com/office/officeart/2005/8/layout/hList7"/>
    <dgm:cxn modelId="{311E51B5-1CDD-4738-985F-689BACCDA334}" srcId="{E60C518F-FFF3-4A8C-B3C7-C35C7936EB5B}" destId="{F54F195B-65EB-481A-8FAE-BDCE01C40F03}" srcOrd="3" destOrd="0" parTransId="{17FC4CCD-4D8B-43E5-A377-83DBE14C3E2F}" sibTransId="{D695D535-8A0B-4404-932C-25E707102DAE}"/>
    <dgm:cxn modelId="{06C64689-B549-4330-B086-5515147EA9EE}" type="presParOf" srcId="{728F2447-10D1-4F43-AB4F-17B45C9187DB}" destId="{B73E5280-B3FD-445C-BDE6-E3C627345B1D}" srcOrd="0" destOrd="0" presId="urn:microsoft.com/office/officeart/2005/8/layout/hList7"/>
    <dgm:cxn modelId="{A08A6F88-070E-4A54-A4B8-173737C4FE32}" type="presParOf" srcId="{728F2447-10D1-4F43-AB4F-17B45C9187DB}" destId="{4952228E-E466-4CC2-9823-45614831EE55}" srcOrd="1" destOrd="0" presId="urn:microsoft.com/office/officeart/2005/8/layout/hList7"/>
    <dgm:cxn modelId="{B0869E46-C37A-4B3E-9161-D702FBEAEB6A}" type="presParOf" srcId="{4952228E-E466-4CC2-9823-45614831EE55}" destId="{B074B827-DFC9-4F2D-AC12-585BC2298E36}" srcOrd="0" destOrd="0" presId="urn:microsoft.com/office/officeart/2005/8/layout/hList7"/>
    <dgm:cxn modelId="{5E74997D-BEFA-4D3F-89A6-FD1C06B3ED3F}" type="presParOf" srcId="{B074B827-DFC9-4F2D-AC12-585BC2298E36}" destId="{04CF9D29-64AC-413C-89F0-461B5FE50A03}" srcOrd="0" destOrd="0" presId="urn:microsoft.com/office/officeart/2005/8/layout/hList7"/>
    <dgm:cxn modelId="{88BED005-B425-430A-B91D-183B0C1C369B}" type="presParOf" srcId="{B074B827-DFC9-4F2D-AC12-585BC2298E36}" destId="{073DAC78-9384-42FD-8D01-EFBDBC852A90}" srcOrd="1" destOrd="0" presId="urn:microsoft.com/office/officeart/2005/8/layout/hList7"/>
    <dgm:cxn modelId="{F6242E59-39A0-4A29-A8EA-157F557D2BFA}" type="presParOf" srcId="{B074B827-DFC9-4F2D-AC12-585BC2298E36}" destId="{4D916137-BDC4-4541-A27F-9AA05A2BD3DF}" srcOrd="2" destOrd="0" presId="urn:microsoft.com/office/officeart/2005/8/layout/hList7"/>
    <dgm:cxn modelId="{57558F5E-5396-48E6-A22E-D801A6B2B94C}" type="presParOf" srcId="{B074B827-DFC9-4F2D-AC12-585BC2298E36}" destId="{D103DC75-8C33-467A-9E3F-E86E47F08447}" srcOrd="3" destOrd="0" presId="urn:microsoft.com/office/officeart/2005/8/layout/hList7"/>
    <dgm:cxn modelId="{253DBD5E-98AB-4536-99EF-CCAACFC582D3}" type="presParOf" srcId="{4952228E-E466-4CC2-9823-45614831EE55}" destId="{C38E20D8-F89F-4EE0-A9AE-42459C317A9F}" srcOrd="1" destOrd="0" presId="urn:microsoft.com/office/officeart/2005/8/layout/hList7"/>
    <dgm:cxn modelId="{39F17C71-D5AA-455E-A2BF-D24F4C1EB696}" type="presParOf" srcId="{4952228E-E466-4CC2-9823-45614831EE55}" destId="{80FB7F70-2CB5-4474-88EF-6152797FE73E}" srcOrd="2" destOrd="0" presId="urn:microsoft.com/office/officeart/2005/8/layout/hList7"/>
    <dgm:cxn modelId="{7830A41F-AFAB-471E-B588-A6B9F04E9B45}" type="presParOf" srcId="{80FB7F70-2CB5-4474-88EF-6152797FE73E}" destId="{A83C44A3-7203-4F9C-81DE-8896F85F5C5F}" srcOrd="0" destOrd="0" presId="urn:microsoft.com/office/officeart/2005/8/layout/hList7"/>
    <dgm:cxn modelId="{9E0447A5-8E3A-4F9B-B5CF-7B8FC596D5B3}" type="presParOf" srcId="{80FB7F70-2CB5-4474-88EF-6152797FE73E}" destId="{DEB17F60-ACA4-48C1-B5E4-31344C1A560B}" srcOrd="1" destOrd="0" presId="urn:microsoft.com/office/officeart/2005/8/layout/hList7"/>
    <dgm:cxn modelId="{1E978146-BC5C-4D0B-B882-2FD01794F3FE}" type="presParOf" srcId="{80FB7F70-2CB5-4474-88EF-6152797FE73E}" destId="{F739806D-BED0-4337-9DD3-D7DFC016AE50}" srcOrd="2" destOrd="0" presId="urn:microsoft.com/office/officeart/2005/8/layout/hList7"/>
    <dgm:cxn modelId="{BB564598-8E71-44FE-8931-F4A3246993F5}" type="presParOf" srcId="{80FB7F70-2CB5-4474-88EF-6152797FE73E}" destId="{1BF721EC-257B-4931-9AFF-8A52AA3DE64A}" srcOrd="3" destOrd="0" presId="urn:microsoft.com/office/officeart/2005/8/layout/hList7"/>
    <dgm:cxn modelId="{0DE60575-48F6-45C4-8C77-A171AE46E1E7}" type="presParOf" srcId="{4952228E-E466-4CC2-9823-45614831EE55}" destId="{DFDC3A3E-4853-4232-B71F-285FA9D4505D}" srcOrd="3" destOrd="0" presId="urn:microsoft.com/office/officeart/2005/8/layout/hList7"/>
    <dgm:cxn modelId="{8F44FA93-3C8E-4B1A-878B-797ED8617738}" type="presParOf" srcId="{4952228E-E466-4CC2-9823-45614831EE55}" destId="{D059DBC5-02EB-4256-BBB0-C6D4BF6F942E}" srcOrd="4" destOrd="0" presId="urn:microsoft.com/office/officeart/2005/8/layout/hList7"/>
    <dgm:cxn modelId="{E0B70414-5E27-4E7C-9C9A-3F2AEAD0989D}" type="presParOf" srcId="{D059DBC5-02EB-4256-BBB0-C6D4BF6F942E}" destId="{F3176DE2-5C61-4CEE-9B03-17A26B6A6388}" srcOrd="0" destOrd="0" presId="urn:microsoft.com/office/officeart/2005/8/layout/hList7"/>
    <dgm:cxn modelId="{9E1360BA-AA8E-440E-A5F5-502EADEEA7DB}" type="presParOf" srcId="{D059DBC5-02EB-4256-BBB0-C6D4BF6F942E}" destId="{BD49170E-92BE-49CA-B9F5-3E3062941090}" srcOrd="1" destOrd="0" presId="urn:microsoft.com/office/officeart/2005/8/layout/hList7"/>
    <dgm:cxn modelId="{3F2C2B60-C8A6-4243-82A2-289CDFBE31A7}" type="presParOf" srcId="{D059DBC5-02EB-4256-BBB0-C6D4BF6F942E}" destId="{30585E14-751A-4D8A-B469-78444DDCA73D}" srcOrd="2" destOrd="0" presId="urn:microsoft.com/office/officeart/2005/8/layout/hList7"/>
    <dgm:cxn modelId="{AB521B12-DDAD-4E52-9F34-6339AB9870C5}" type="presParOf" srcId="{D059DBC5-02EB-4256-BBB0-C6D4BF6F942E}" destId="{D76D668E-FAC2-4A4A-8902-4E6FED6572AE}" srcOrd="3" destOrd="0" presId="urn:microsoft.com/office/officeart/2005/8/layout/hList7"/>
    <dgm:cxn modelId="{C04C53B0-8B22-4499-86F6-213F68412730}" type="presParOf" srcId="{4952228E-E466-4CC2-9823-45614831EE55}" destId="{83A3335E-EC19-41D4-ACA8-32CE8937A6E8}" srcOrd="5" destOrd="0" presId="urn:microsoft.com/office/officeart/2005/8/layout/hList7"/>
    <dgm:cxn modelId="{BFF5E8DF-77B9-4BAC-8E94-136ECCDB9F6C}" type="presParOf" srcId="{4952228E-E466-4CC2-9823-45614831EE55}" destId="{899F86C7-56AA-47D1-B354-C0D693639E62}" srcOrd="6" destOrd="0" presId="urn:microsoft.com/office/officeart/2005/8/layout/hList7"/>
    <dgm:cxn modelId="{BFC677E0-E607-484D-B7DF-5C5218EAA1B1}" type="presParOf" srcId="{899F86C7-56AA-47D1-B354-C0D693639E62}" destId="{56CD9629-5FA8-49D5-B1C4-AAF6344D1764}" srcOrd="0" destOrd="0" presId="urn:microsoft.com/office/officeart/2005/8/layout/hList7"/>
    <dgm:cxn modelId="{B020C2F7-1CD5-4D91-B5A1-F95718AD3090}" type="presParOf" srcId="{899F86C7-56AA-47D1-B354-C0D693639E62}" destId="{B5651330-3507-41AE-A03B-315665B0D652}" srcOrd="1" destOrd="0" presId="urn:microsoft.com/office/officeart/2005/8/layout/hList7"/>
    <dgm:cxn modelId="{5C78DC8F-C04B-41E3-A11D-D7D87D0B26AF}" type="presParOf" srcId="{899F86C7-56AA-47D1-B354-C0D693639E62}" destId="{5FF04028-AE0B-4BE4-B9E5-F8E1573A5614}" srcOrd="2" destOrd="0" presId="urn:microsoft.com/office/officeart/2005/8/layout/hList7"/>
    <dgm:cxn modelId="{879E567D-026C-4229-8711-E4149AF27B29}" type="presParOf" srcId="{899F86C7-56AA-47D1-B354-C0D693639E62}" destId="{E60FF5DA-5663-432E-8D56-7A36D7D4972D}" srcOrd="3" destOrd="0" presId="urn:microsoft.com/office/officeart/2005/8/layout/hList7"/>
    <dgm:cxn modelId="{0A83106A-920A-4694-AE5C-02C6E5544660}" type="presParOf" srcId="{4952228E-E466-4CC2-9823-45614831EE55}" destId="{4257DE33-0DB4-4012-9635-0CEA5CC20D83}" srcOrd="7" destOrd="0" presId="urn:microsoft.com/office/officeart/2005/8/layout/hList7"/>
    <dgm:cxn modelId="{6C1B7EF3-212C-470B-B4C1-2B8FFBC31463}" type="presParOf" srcId="{4952228E-E466-4CC2-9823-45614831EE55}" destId="{3F6C7B3E-660A-4BE9-93D1-E18563ADE316}" srcOrd="8" destOrd="0" presId="urn:microsoft.com/office/officeart/2005/8/layout/hList7"/>
    <dgm:cxn modelId="{88583BE3-0BF1-4C18-A490-3D433514FC33}" type="presParOf" srcId="{3F6C7B3E-660A-4BE9-93D1-E18563ADE316}" destId="{7B0F1406-F9C9-4670-AE0C-B0FFAA611FE0}" srcOrd="0" destOrd="0" presId="urn:microsoft.com/office/officeart/2005/8/layout/hList7"/>
    <dgm:cxn modelId="{3326C64A-875F-42BC-8355-659297BC60AA}" type="presParOf" srcId="{3F6C7B3E-660A-4BE9-93D1-E18563ADE316}" destId="{FD955CE5-4A87-45B4-9DBC-58BA1F614532}" srcOrd="1" destOrd="0" presId="urn:microsoft.com/office/officeart/2005/8/layout/hList7"/>
    <dgm:cxn modelId="{4D9B05F7-6CC7-48F3-961A-E118BB104040}" type="presParOf" srcId="{3F6C7B3E-660A-4BE9-93D1-E18563ADE316}" destId="{5E8AB2FD-2CE7-4EC3-844C-FD5DB5AF53E7}" srcOrd="2" destOrd="0" presId="urn:microsoft.com/office/officeart/2005/8/layout/hList7"/>
    <dgm:cxn modelId="{29B5F24A-35DA-4A3D-AB14-A006ED374954}" type="presParOf" srcId="{3F6C7B3E-660A-4BE9-93D1-E18563ADE316}" destId="{39F77BD2-4F15-41D0-8B5E-C3630FE78E4C}"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60C518F-FFF3-4A8C-B3C7-C35C7936EB5B}" type="doc">
      <dgm:prSet loTypeId="urn:microsoft.com/office/officeart/2005/8/layout/hList7" loCatId="list" qsTypeId="urn:microsoft.com/office/officeart/2005/8/quickstyle/simple1" qsCatId="simple" csTypeId="urn:microsoft.com/office/officeart/2005/8/colors/accent1_2" csCatId="accent1" phldr="1"/>
      <dgm:spPr/>
    </dgm:pt>
    <dgm:pt modelId="{EF8663EA-CF4C-409D-B46F-E640C04C43F3}">
      <dgm:prSet phldrT="[Testo]" custT="1"/>
      <dgm:spPr/>
      <dgm:t>
        <a:bodyPr/>
        <a:lstStyle/>
        <a:p>
          <a:r>
            <a:rPr lang="it-IT" sz="1600" dirty="0" smtClean="0"/>
            <a:t>La LIM è dotata del connettore corrispondente</a:t>
          </a:r>
          <a:endParaRPr lang="it-IT" sz="1600" dirty="0"/>
        </a:p>
      </dgm:t>
    </dgm:pt>
    <dgm:pt modelId="{CC0D7D9F-3FB4-4C13-803D-BA10F49FA73C}" type="parTrans" cxnId="{FB702FC1-1500-4689-B28F-122C9E9CF74E}">
      <dgm:prSet/>
      <dgm:spPr/>
      <dgm:t>
        <a:bodyPr/>
        <a:lstStyle/>
        <a:p>
          <a:endParaRPr lang="it-IT" sz="1600"/>
        </a:p>
      </dgm:t>
    </dgm:pt>
    <dgm:pt modelId="{626C367D-D281-4973-98DF-33F072D59D9F}" type="sibTrans" cxnId="{FB702FC1-1500-4689-B28F-122C9E9CF74E}">
      <dgm:prSet/>
      <dgm:spPr/>
      <dgm:t>
        <a:bodyPr/>
        <a:lstStyle/>
        <a:p>
          <a:endParaRPr lang="it-IT" sz="1600"/>
        </a:p>
      </dgm:t>
    </dgm:pt>
    <dgm:pt modelId="{2D8C7E02-01B2-4E88-B557-67647A309242}">
      <dgm:prSet phldrT="[Testo]" custT="1"/>
      <dgm:spPr/>
      <dgm:t>
        <a:bodyPr/>
        <a:lstStyle/>
        <a:p>
          <a:r>
            <a:rPr lang="it-IT" sz="1600" dirty="0" smtClean="0"/>
            <a:t>Essi vanno collegati, in questo modo</a:t>
          </a:r>
          <a:endParaRPr lang="it-IT" sz="1600" dirty="0"/>
        </a:p>
      </dgm:t>
    </dgm:pt>
    <dgm:pt modelId="{D94F8B6C-A1F5-4AB3-8C91-37090FCF19C8}" type="parTrans" cxnId="{47F48629-7D35-494E-9E45-A2137025079B}">
      <dgm:prSet/>
      <dgm:spPr/>
      <dgm:t>
        <a:bodyPr/>
        <a:lstStyle/>
        <a:p>
          <a:endParaRPr lang="it-IT" sz="1600"/>
        </a:p>
      </dgm:t>
    </dgm:pt>
    <dgm:pt modelId="{C7979FD3-4E83-44A0-9736-82283A5BE77C}" type="sibTrans" cxnId="{47F48629-7D35-494E-9E45-A2137025079B}">
      <dgm:prSet/>
      <dgm:spPr/>
      <dgm:t>
        <a:bodyPr/>
        <a:lstStyle/>
        <a:p>
          <a:endParaRPr lang="it-IT" sz="1600"/>
        </a:p>
      </dgm:t>
    </dgm:pt>
    <dgm:pt modelId="{9F0DA4AA-EBBD-479C-8D29-CB0826D73D4B}">
      <dgm:prSet phldrT="[Testo]" custT="1"/>
      <dgm:spPr/>
      <dgm:t>
        <a:bodyPr/>
        <a:lstStyle/>
        <a:p>
          <a:r>
            <a:rPr lang="it-IT" sz="1200" dirty="0" smtClean="0"/>
            <a:t>Per ora abbiamo collegato tra loro portatile e LIM, ora dobbiamo collegare il portatile al proiettore. Si usa un cavo VGA e si deve collegare il connettore del cavo alla porta VGA del portatile</a:t>
          </a:r>
          <a:endParaRPr lang="it-IT" sz="1200" dirty="0"/>
        </a:p>
      </dgm:t>
    </dgm:pt>
    <dgm:pt modelId="{70A77CC3-6C70-4079-8373-8885A4373FBB}" type="parTrans" cxnId="{35560675-DD6B-49DD-B96C-C45CE11D616F}">
      <dgm:prSet/>
      <dgm:spPr/>
      <dgm:t>
        <a:bodyPr/>
        <a:lstStyle/>
        <a:p>
          <a:endParaRPr lang="it-IT" sz="1600"/>
        </a:p>
      </dgm:t>
    </dgm:pt>
    <dgm:pt modelId="{37FD330D-85F3-4AE6-AA15-08E6D2D274AF}" type="sibTrans" cxnId="{35560675-DD6B-49DD-B96C-C45CE11D616F}">
      <dgm:prSet/>
      <dgm:spPr/>
      <dgm:t>
        <a:bodyPr/>
        <a:lstStyle/>
        <a:p>
          <a:endParaRPr lang="it-IT" sz="1600"/>
        </a:p>
      </dgm:t>
    </dgm:pt>
    <dgm:pt modelId="{8101441D-D6A7-4021-9415-89F472F0AF80}">
      <dgm:prSet phldrT="[Testo]" custT="1"/>
      <dgm:spPr/>
      <dgm:t>
        <a:bodyPr/>
        <a:lstStyle/>
        <a:p>
          <a:r>
            <a:rPr lang="it-IT" sz="1600" dirty="0" smtClean="0"/>
            <a:t>Collegamento effettuato</a:t>
          </a:r>
          <a:endParaRPr lang="it-IT" sz="1600" dirty="0"/>
        </a:p>
      </dgm:t>
    </dgm:pt>
    <dgm:pt modelId="{FB38EEFC-B02F-4193-8E4A-F2C4C18577CA}" type="parTrans" cxnId="{06A03903-AD96-42E6-AA85-7E19B1420550}">
      <dgm:prSet/>
      <dgm:spPr/>
      <dgm:t>
        <a:bodyPr/>
        <a:lstStyle/>
        <a:p>
          <a:endParaRPr lang="it-IT" sz="1600"/>
        </a:p>
      </dgm:t>
    </dgm:pt>
    <dgm:pt modelId="{CEE3A7B9-9F5D-4C85-8BBF-9D8D3C2299E8}" type="sibTrans" cxnId="{06A03903-AD96-42E6-AA85-7E19B1420550}">
      <dgm:prSet/>
      <dgm:spPr/>
      <dgm:t>
        <a:bodyPr/>
        <a:lstStyle/>
        <a:p>
          <a:endParaRPr lang="it-IT" sz="1600"/>
        </a:p>
      </dgm:t>
    </dgm:pt>
    <dgm:pt modelId="{F54F195B-65EB-481A-8FAE-BDCE01C40F03}">
      <dgm:prSet phldrT="[Testo]" custT="1"/>
      <dgm:spPr/>
      <dgm:t>
        <a:bodyPr/>
        <a:lstStyle/>
        <a:p>
          <a:r>
            <a:rPr lang="it-IT" sz="1600" dirty="0" smtClean="0"/>
            <a:t>Porta VGA</a:t>
          </a:r>
          <a:endParaRPr lang="it-IT" sz="1600" dirty="0"/>
        </a:p>
      </dgm:t>
    </dgm:pt>
    <dgm:pt modelId="{17FC4CCD-4D8B-43E5-A377-83DBE14C3E2F}" type="parTrans" cxnId="{311E51B5-1CDD-4738-985F-689BACCDA334}">
      <dgm:prSet/>
      <dgm:spPr/>
      <dgm:t>
        <a:bodyPr/>
        <a:lstStyle/>
        <a:p>
          <a:endParaRPr lang="it-IT" sz="1600"/>
        </a:p>
      </dgm:t>
    </dgm:pt>
    <dgm:pt modelId="{D695D535-8A0B-4404-932C-25E707102DAE}" type="sibTrans" cxnId="{311E51B5-1CDD-4738-985F-689BACCDA334}">
      <dgm:prSet/>
      <dgm:spPr/>
      <dgm:t>
        <a:bodyPr/>
        <a:lstStyle/>
        <a:p>
          <a:endParaRPr lang="it-IT" sz="1600"/>
        </a:p>
      </dgm:t>
    </dgm:pt>
    <dgm:pt modelId="{728F2447-10D1-4F43-AB4F-17B45C9187DB}" type="pres">
      <dgm:prSet presAssocID="{E60C518F-FFF3-4A8C-B3C7-C35C7936EB5B}" presName="Name0" presStyleCnt="0">
        <dgm:presLayoutVars>
          <dgm:dir/>
          <dgm:resizeHandles val="exact"/>
        </dgm:presLayoutVars>
      </dgm:prSet>
      <dgm:spPr/>
    </dgm:pt>
    <dgm:pt modelId="{B73E5280-B3FD-445C-BDE6-E3C627345B1D}" type="pres">
      <dgm:prSet presAssocID="{E60C518F-FFF3-4A8C-B3C7-C35C7936EB5B}" presName="fgShape" presStyleLbl="fgShp" presStyleIdx="0" presStyleCnt="1" custScaleX="87309"/>
      <dgm:spPr>
        <a:prstGeom prst="stripedRightArrow">
          <a:avLst/>
        </a:prstGeom>
      </dgm:spPr>
    </dgm:pt>
    <dgm:pt modelId="{4952228E-E466-4CC2-9823-45614831EE55}" type="pres">
      <dgm:prSet presAssocID="{E60C518F-FFF3-4A8C-B3C7-C35C7936EB5B}" presName="linComp" presStyleCnt="0"/>
      <dgm:spPr/>
    </dgm:pt>
    <dgm:pt modelId="{B074B827-DFC9-4F2D-AC12-585BC2298E36}" type="pres">
      <dgm:prSet presAssocID="{EF8663EA-CF4C-409D-B46F-E640C04C43F3}" presName="compNode" presStyleCnt="0"/>
      <dgm:spPr/>
    </dgm:pt>
    <dgm:pt modelId="{04CF9D29-64AC-413C-89F0-461B5FE50A03}" type="pres">
      <dgm:prSet presAssocID="{EF8663EA-CF4C-409D-B46F-E640C04C43F3}" presName="bkgdShape" presStyleLbl="node1" presStyleIdx="0" presStyleCnt="5"/>
      <dgm:spPr/>
      <dgm:t>
        <a:bodyPr/>
        <a:lstStyle/>
        <a:p>
          <a:endParaRPr lang="it-IT"/>
        </a:p>
      </dgm:t>
    </dgm:pt>
    <dgm:pt modelId="{073DAC78-9384-42FD-8D01-EFBDBC852A90}" type="pres">
      <dgm:prSet presAssocID="{EF8663EA-CF4C-409D-B46F-E640C04C43F3}" presName="nodeTx" presStyleLbl="node1" presStyleIdx="0" presStyleCnt="5">
        <dgm:presLayoutVars>
          <dgm:bulletEnabled val="1"/>
        </dgm:presLayoutVars>
      </dgm:prSet>
      <dgm:spPr/>
      <dgm:t>
        <a:bodyPr/>
        <a:lstStyle/>
        <a:p>
          <a:endParaRPr lang="it-IT"/>
        </a:p>
      </dgm:t>
    </dgm:pt>
    <dgm:pt modelId="{4D916137-BDC4-4541-A27F-9AA05A2BD3DF}" type="pres">
      <dgm:prSet presAssocID="{EF8663EA-CF4C-409D-B46F-E640C04C43F3}" presName="invisiNode" presStyleLbl="node1" presStyleIdx="0" presStyleCnt="5"/>
      <dgm:spPr/>
    </dgm:pt>
    <dgm:pt modelId="{D103DC75-8C33-467A-9E3F-E86E47F08447}" type="pres">
      <dgm:prSet presAssocID="{EF8663EA-CF4C-409D-B46F-E640C04C43F3}" presName="imagNode" presStyleLbl="fgImgPlace1" presStyleIdx="0" presStyleCnt="5"/>
      <dgm:spPr>
        <a:prstGeom prst="teardrop">
          <a:avLst/>
        </a:prstGeom>
        <a:blipFill rotWithShape="0">
          <a:blip xmlns:r="http://schemas.openxmlformats.org/officeDocument/2006/relationships" r:embed="rId1"/>
          <a:stretch>
            <a:fillRect/>
          </a:stretch>
        </a:blipFill>
      </dgm:spPr>
    </dgm:pt>
    <dgm:pt modelId="{C38E20D8-F89F-4EE0-A9AE-42459C317A9F}" type="pres">
      <dgm:prSet presAssocID="{626C367D-D281-4973-98DF-33F072D59D9F}" presName="sibTrans" presStyleLbl="sibTrans2D1" presStyleIdx="0" presStyleCnt="0"/>
      <dgm:spPr/>
      <dgm:t>
        <a:bodyPr/>
        <a:lstStyle/>
        <a:p>
          <a:endParaRPr lang="it-IT"/>
        </a:p>
      </dgm:t>
    </dgm:pt>
    <dgm:pt modelId="{80FB7F70-2CB5-4474-88EF-6152797FE73E}" type="pres">
      <dgm:prSet presAssocID="{2D8C7E02-01B2-4E88-B557-67647A309242}" presName="compNode" presStyleCnt="0"/>
      <dgm:spPr/>
    </dgm:pt>
    <dgm:pt modelId="{A83C44A3-7203-4F9C-81DE-8896F85F5C5F}" type="pres">
      <dgm:prSet presAssocID="{2D8C7E02-01B2-4E88-B557-67647A309242}" presName="bkgdShape" presStyleLbl="node1" presStyleIdx="1" presStyleCnt="5"/>
      <dgm:spPr/>
      <dgm:t>
        <a:bodyPr/>
        <a:lstStyle/>
        <a:p>
          <a:endParaRPr lang="it-IT"/>
        </a:p>
      </dgm:t>
    </dgm:pt>
    <dgm:pt modelId="{DEB17F60-ACA4-48C1-B5E4-31344C1A560B}" type="pres">
      <dgm:prSet presAssocID="{2D8C7E02-01B2-4E88-B557-67647A309242}" presName="nodeTx" presStyleLbl="node1" presStyleIdx="1" presStyleCnt="5">
        <dgm:presLayoutVars>
          <dgm:bulletEnabled val="1"/>
        </dgm:presLayoutVars>
      </dgm:prSet>
      <dgm:spPr/>
      <dgm:t>
        <a:bodyPr/>
        <a:lstStyle/>
        <a:p>
          <a:endParaRPr lang="it-IT"/>
        </a:p>
      </dgm:t>
    </dgm:pt>
    <dgm:pt modelId="{F739806D-BED0-4337-9DD3-D7DFC016AE50}" type="pres">
      <dgm:prSet presAssocID="{2D8C7E02-01B2-4E88-B557-67647A309242}" presName="invisiNode" presStyleLbl="node1" presStyleIdx="1" presStyleCnt="5"/>
      <dgm:spPr/>
    </dgm:pt>
    <dgm:pt modelId="{1BF721EC-257B-4931-9AFF-8A52AA3DE64A}" type="pres">
      <dgm:prSet presAssocID="{2D8C7E02-01B2-4E88-B557-67647A309242}" presName="imagNode" presStyleLbl="fgImgPlace1" presStyleIdx="1" presStyleCnt="5"/>
      <dgm:spPr>
        <a:prstGeom prst="teardrop">
          <a:avLst/>
        </a:prstGeom>
        <a:blipFill rotWithShape="0">
          <a:blip xmlns:r="http://schemas.openxmlformats.org/officeDocument/2006/relationships" r:embed="rId2"/>
          <a:stretch>
            <a:fillRect/>
          </a:stretch>
        </a:blipFill>
      </dgm:spPr>
    </dgm:pt>
    <dgm:pt modelId="{DFDC3A3E-4853-4232-B71F-285FA9D4505D}" type="pres">
      <dgm:prSet presAssocID="{C7979FD3-4E83-44A0-9736-82283A5BE77C}" presName="sibTrans" presStyleLbl="sibTrans2D1" presStyleIdx="0" presStyleCnt="0"/>
      <dgm:spPr/>
      <dgm:t>
        <a:bodyPr/>
        <a:lstStyle/>
        <a:p>
          <a:endParaRPr lang="it-IT"/>
        </a:p>
      </dgm:t>
    </dgm:pt>
    <dgm:pt modelId="{D059DBC5-02EB-4256-BBB0-C6D4BF6F942E}" type="pres">
      <dgm:prSet presAssocID="{9F0DA4AA-EBBD-479C-8D29-CB0826D73D4B}" presName="compNode" presStyleCnt="0"/>
      <dgm:spPr/>
    </dgm:pt>
    <dgm:pt modelId="{F3176DE2-5C61-4CEE-9B03-17A26B6A6388}" type="pres">
      <dgm:prSet presAssocID="{9F0DA4AA-EBBD-479C-8D29-CB0826D73D4B}" presName="bkgdShape" presStyleLbl="node1" presStyleIdx="2" presStyleCnt="5"/>
      <dgm:spPr/>
      <dgm:t>
        <a:bodyPr/>
        <a:lstStyle/>
        <a:p>
          <a:endParaRPr lang="it-IT"/>
        </a:p>
      </dgm:t>
    </dgm:pt>
    <dgm:pt modelId="{BD49170E-92BE-49CA-B9F5-3E3062941090}" type="pres">
      <dgm:prSet presAssocID="{9F0DA4AA-EBBD-479C-8D29-CB0826D73D4B}" presName="nodeTx" presStyleLbl="node1" presStyleIdx="2" presStyleCnt="5">
        <dgm:presLayoutVars>
          <dgm:bulletEnabled val="1"/>
        </dgm:presLayoutVars>
      </dgm:prSet>
      <dgm:spPr/>
      <dgm:t>
        <a:bodyPr/>
        <a:lstStyle/>
        <a:p>
          <a:endParaRPr lang="it-IT"/>
        </a:p>
      </dgm:t>
    </dgm:pt>
    <dgm:pt modelId="{30585E14-751A-4D8A-B469-78444DDCA73D}" type="pres">
      <dgm:prSet presAssocID="{9F0DA4AA-EBBD-479C-8D29-CB0826D73D4B}" presName="invisiNode" presStyleLbl="node1" presStyleIdx="2" presStyleCnt="5"/>
      <dgm:spPr/>
    </dgm:pt>
    <dgm:pt modelId="{D76D668E-FAC2-4A4A-8902-4E6FED6572AE}" type="pres">
      <dgm:prSet presAssocID="{9F0DA4AA-EBBD-479C-8D29-CB0826D73D4B}" presName="imagNode" presStyleLbl="fgImgPlace1" presStyleIdx="2" presStyleCnt="5"/>
      <dgm:spPr>
        <a:prstGeom prst="teardrop">
          <a:avLst/>
        </a:prstGeom>
        <a:blipFill rotWithShape="0">
          <a:blip xmlns:r="http://schemas.openxmlformats.org/officeDocument/2006/relationships" r:embed="rId3"/>
          <a:stretch>
            <a:fillRect/>
          </a:stretch>
        </a:blipFill>
      </dgm:spPr>
    </dgm:pt>
    <dgm:pt modelId="{83A3335E-EC19-41D4-ACA8-32CE8937A6E8}" type="pres">
      <dgm:prSet presAssocID="{37FD330D-85F3-4AE6-AA15-08E6D2D274AF}" presName="sibTrans" presStyleLbl="sibTrans2D1" presStyleIdx="0" presStyleCnt="0"/>
      <dgm:spPr/>
      <dgm:t>
        <a:bodyPr/>
        <a:lstStyle/>
        <a:p>
          <a:endParaRPr lang="it-IT"/>
        </a:p>
      </dgm:t>
    </dgm:pt>
    <dgm:pt modelId="{899F86C7-56AA-47D1-B354-C0D693639E62}" type="pres">
      <dgm:prSet presAssocID="{F54F195B-65EB-481A-8FAE-BDCE01C40F03}" presName="compNode" presStyleCnt="0"/>
      <dgm:spPr/>
    </dgm:pt>
    <dgm:pt modelId="{56CD9629-5FA8-49D5-B1C4-AAF6344D1764}" type="pres">
      <dgm:prSet presAssocID="{F54F195B-65EB-481A-8FAE-BDCE01C40F03}" presName="bkgdShape" presStyleLbl="node1" presStyleIdx="3" presStyleCnt="5"/>
      <dgm:spPr/>
      <dgm:t>
        <a:bodyPr/>
        <a:lstStyle/>
        <a:p>
          <a:endParaRPr lang="it-IT"/>
        </a:p>
      </dgm:t>
    </dgm:pt>
    <dgm:pt modelId="{B5651330-3507-41AE-A03B-315665B0D652}" type="pres">
      <dgm:prSet presAssocID="{F54F195B-65EB-481A-8FAE-BDCE01C40F03}" presName="nodeTx" presStyleLbl="node1" presStyleIdx="3" presStyleCnt="5">
        <dgm:presLayoutVars>
          <dgm:bulletEnabled val="1"/>
        </dgm:presLayoutVars>
      </dgm:prSet>
      <dgm:spPr/>
      <dgm:t>
        <a:bodyPr/>
        <a:lstStyle/>
        <a:p>
          <a:endParaRPr lang="it-IT"/>
        </a:p>
      </dgm:t>
    </dgm:pt>
    <dgm:pt modelId="{5FF04028-AE0B-4BE4-B9E5-F8E1573A5614}" type="pres">
      <dgm:prSet presAssocID="{F54F195B-65EB-481A-8FAE-BDCE01C40F03}" presName="invisiNode" presStyleLbl="node1" presStyleIdx="3" presStyleCnt="5"/>
      <dgm:spPr/>
    </dgm:pt>
    <dgm:pt modelId="{E60FF5DA-5663-432E-8D56-7A36D7D4972D}" type="pres">
      <dgm:prSet presAssocID="{F54F195B-65EB-481A-8FAE-BDCE01C40F03}" presName="imagNode" presStyleLbl="fgImgPlace1" presStyleIdx="3" presStyleCnt="5"/>
      <dgm:spPr>
        <a:prstGeom prst="teardrop">
          <a:avLst/>
        </a:prstGeom>
        <a:blipFill rotWithShape="0">
          <a:blip xmlns:r="http://schemas.openxmlformats.org/officeDocument/2006/relationships" r:embed="rId4"/>
          <a:stretch>
            <a:fillRect/>
          </a:stretch>
        </a:blipFill>
      </dgm:spPr>
    </dgm:pt>
    <dgm:pt modelId="{4257DE33-0DB4-4012-9635-0CEA5CC20D83}" type="pres">
      <dgm:prSet presAssocID="{D695D535-8A0B-4404-932C-25E707102DAE}" presName="sibTrans" presStyleLbl="sibTrans2D1" presStyleIdx="0" presStyleCnt="0"/>
      <dgm:spPr/>
      <dgm:t>
        <a:bodyPr/>
        <a:lstStyle/>
        <a:p>
          <a:endParaRPr lang="it-IT"/>
        </a:p>
      </dgm:t>
    </dgm:pt>
    <dgm:pt modelId="{3F6C7B3E-660A-4BE9-93D1-E18563ADE316}" type="pres">
      <dgm:prSet presAssocID="{8101441D-D6A7-4021-9415-89F472F0AF80}" presName="compNode" presStyleCnt="0"/>
      <dgm:spPr/>
    </dgm:pt>
    <dgm:pt modelId="{7B0F1406-F9C9-4670-AE0C-B0FFAA611FE0}" type="pres">
      <dgm:prSet presAssocID="{8101441D-D6A7-4021-9415-89F472F0AF80}" presName="bkgdShape" presStyleLbl="node1" presStyleIdx="4" presStyleCnt="5"/>
      <dgm:spPr/>
      <dgm:t>
        <a:bodyPr/>
        <a:lstStyle/>
        <a:p>
          <a:endParaRPr lang="it-IT"/>
        </a:p>
      </dgm:t>
    </dgm:pt>
    <dgm:pt modelId="{FD955CE5-4A87-45B4-9DBC-58BA1F614532}" type="pres">
      <dgm:prSet presAssocID="{8101441D-D6A7-4021-9415-89F472F0AF80}" presName="nodeTx" presStyleLbl="node1" presStyleIdx="4" presStyleCnt="5">
        <dgm:presLayoutVars>
          <dgm:bulletEnabled val="1"/>
        </dgm:presLayoutVars>
      </dgm:prSet>
      <dgm:spPr/>
      <dgm:t>
        <a:bodyPr/>
        <a:lstStyle/>
        <a:p>
          <a:endParaRPr lang="it-IT"/>
        </a:p>
      </dgm:t>
    </dgm:pt>
    <dgm:pt modelId="{5E8AB2FD-2CE7-4EC3-844C-FD5DB5AF53E7}" type="pres">
      <dgm:prSet presAssocID="{8101441D-D6A7-4021-9415-89F472F0AF80}" presName="invisiNode" presStyleLbl="node1" presStyleIdx="4" presStyleCnt="5"/>
      <dgm:spPr/>
    </dgm:pt>
    <dgm:pt modelId="{39F77BD2-4F15-41D0-8B5E-C3630FE78E4C}" type="pres">
      <dgm:prSet presAssocID="{8101441D-D6A7-4021-9415-89F472F0AF80}" presName="imagNode" presStyleLbl="fgImgPlace1" presStyleIdx="4" presStyleCnt="5"/>
      <dgm:spPr>
        <a:prstGeom prst="teardrop">
          <a:avLst/>
        </a:prstGeom>
        <a:blipFill rotWithShape="0">
          <a:blip xmlns:r="http://schemas.openxmlformats.org/officeDocument/2006/relationships" r:embed="rId5"/>
          <a:stretch>
            <a:fillRect/>
          </a:stretch>
        </a:blipFill>
      </dgm:spPr>
    </dgm:pt>
  </dgm:ptLst>
  <dgm:cxnLst>
    <dgm:cxn modelId="{AC6E4F1E-3ED2-42AD-B6C4-4C15EF0ECC62}" type="presOf" srcId="{E60C518F-FFF3-4A8C-B3C7-C35C7936EB5B}" destId="{728F2447-10D1-4F43-AB4F-17B45C9187DB}" srcOrd="0" destOrd="0" presId="urn:microsoft.com/office/officeart/2005/8/layout/hList7"/>
    <dgm:cxn modelId="{1C3D344F-59CA-40BD-9842-636C25635B14}" type="presOf" srcId="{9F0DA4AA-EBBD-479C-8D29-CB0826D73D4B}" destId="{F3176DE2-5C61-4CEE-9B03-17A26B6A6388}" srcOrd="0" destOrd="0" presId="urn:microsoft.com/office/officeart/2005/8/layout/hList7"/>
    <dgm:cxn modelId="{F47882E9-6704-4D62-908E-921276BAB3CA}" type="presOf" srcId="{37FD330D-85F3-4AE6-AA15-08E6D2D274AF}" destId="{83A3335E-EC19-41D4-ACA8-32CE8937A6E8}" srcOrd="0" destOrd="0" presId="urn:microsoft.com/office/officeart/2005/8/layout/hList7"/>
    <dgm:cxn modelId="{9E115B95-7E2C-429C-A0B2-275D08897EC9}" type="presOf" srcId="{8101441D-D6A7-4021-9415-89F472F0AF80}" destId="{FD955CE5-4A87-45B4-9DBC-58BA1F614532}" srcOrd="1" destOrd="0" presId="urn:microsoft.com/office/officeart/2005/8/layout/hList7"/>
    <dgm:cxn modelId="{85EDFFFA-C0EA-47FC-9B94-BF236FCBAF8E}" type="presOf" srcId="{EF8663EA-CF4C-409D-B46F-E640C04C43F3}" destId="{073DAC78-9384-42FD-8D01-EFBDBC852A90}" srcOrd="1" destOrd="0" presId="urn:microsoft.com/office/officeart/2005/8/layout/hList7"/>
    <dgm:cxn modelId="{FB944DEB-AB24-409B-A631-56B7E078D79E}" type="presOf" srcId="{F54F195B-65EB-481A-8FAE-BDCE01C40F03}" destId="{56CD9629-5FA8-49D5-B1C4-AAF6344D1764}" srcOrd="0" destOrd="0" presId="urn:microsoft.com/office/officeart/2005/8/layout/hList7"/>
    <dgm:cxn modelId="{07D68F37-F145-4098-82D0-A9E3DBC50DCC}" type="presOf" srcId="{EF8663EA-CF4C-409D-B46F-E640C04C43F3}" destId="{04CF9D29-64AC-413C-89F0-461B5FE50A03}" srcOrd="0" destOrd="0" presId="urn:microsoft.com/office/officeart/2005/8/layout/hList7"/>
    <dgm:cxn modelId="{FB702FC1-1500-4689-B28F-122C9E9CF74E}" srcId="{E60C518F-FFF3-4A8C-B3C7-C35C7936EB5B}" destId="{EF8663EA-CF4C-409D-B46F-E640C04C43F3}" srcOrd="0" destOrd="0" parTransId="{CC0D7D9F-3FB4-4C13-803D-BA10F49FA73C}" sibTransId="{626C367D-D281-4973-98DF-33F072D59D9F}"/>
    <dgm:cxn modelId="{83728F52-84B4-452A-953B-28A9E84C26BC}" type="presOf" srcId="{D695D535-8A0B-4404-932C-25E707102DAE}" destId="{4257DE33-0DB4-4012-9635-0CEA5CC20D83}" srcOrd="0" destOrd="0" presId="urn:microsoft.com/office/officeart/2005/8/layout/hList7"/>
    <dgm:cxn modelId="{47F48629-7D35-494E-9E45-A2137025079B}" srcId="{E60C518F-FFF3-4A8C-B3C7-C35C7936EB5B}" destId="{2D8C7E02-01B2-4E88-B557-67647A309242}" srcOrd="1" destOrd="0" parTransId="{D94F8B6C-A1F5-4AB3-8C91-37090FCF19C8}" sibTransId="{C7979FD3-4E83-44A0-9736-82283A5BE77C}"/>
    <dgm:cxn modelId="{35560675-DD6B-49DD-B96C-C45CE11D616F}" srcId="{E60C518F-FFF3-4A8C-B3C7-C35C7936EB5B}" destId="{9F0DA4AA-EBBD-479C-8D29-CB0826D73D4B}" srcOrd="2" destOrd="0" parTransId="{70A77CC3-6C70-4079-8373-8885A4373FBB}" sibTransId="{37FD330D-85F3-4AE6-AA15-08E6D2D274AF}"/>
    <dgm:cxn modelId="{0F47E3C6-75E2-4BAE-BB7F-72A20934D027}" type="presOf" srcId="{9F0DA4AA-EBBD-479C-8D29-CB0826D73D4B}" destId="{BD49170E-92BE-49CA-B9F5-3E3062941090}" srcOrd="1" destOrd="0" presId="urn:microsoft.com/office/officeart/2005/8/layout/hList7"/>
    <dgm:cxn modelId="{641B5ADD-3095-41CC-AEF0-5380C78318E4}" type="presOf" srcId="{2D8C7E02-01B2-4E88-B557-67647A309242}" destId="{DEB17F60-ACA4-48C1-B5E4-31344C1A560B}" srcOrd="1" destOrd="0" presId="urn:microsoft.com/office/officeart/2005/8/layout/hList7"/>
    <dgm:cxn modelId="{06A03903-AD96-42E6-AA85-7E19B1420550}" srcId="{E60C518F-FFF3-4A8C-B3C7-C35C7936EB5B}" destId="{8101441D-D6A7-4021-9415-89F472F0AF80}" srcOrd="4" destOrd="0" parTransId="{FB38EEFC-B02F-4193-8E4A-F2C4C18577CA}" sibTransId="{CEE3A7B9-9F5D-4C85-8BBF-9D8D3C2299E8}"/>
    <dgm:cxn modelId="{8B18EF1F-E6AD-442D-B99C-6EF88D5F8A3B}" type="presOf" srcId="{F54F195B-65EB-481A-8FAE-BDCE01C40F03}" destId="{B5651330-3507-41AE-A03B-315665B0D652}" srcOrd="1" destOrd="0" presId="urn:microsoft.com/office/officeart/2005/8/layout/hList7"/>
    <dgm:cxn modelId="{88223860-6CD2-46D3-8D8E-ADA0840F4C25}" type="presOf" srcId="{626C367D-D281-4973-98DF-33F072D59D9F}" destId="{C38E20D8-F89F-4EE0-A9AE-42459C317A9F}" srcOrd="0" destOrd="0" presId="urn:microsoft.com/office/officeart/2005/8/layout/hList7"/>
    <dgm:cxn modelId="{C6D2125B-1598-4127-9297-9BA5C0070373}" type="presOf" srcId="{8101441D-D6A7-4021-9415-89F472F0AF80}" destId="{7B0F1406-F9C9-4670-AE0C-B0FFAA611FE0}" srcOrd="0" destOrd="0" presId="urn:microsoft.com/office/officeart/2005/8/layout/hList7"/>
    <dgm:cxn modelId="{D655B424-6C18-4902-8DA0-2D5B3C131045}" type="presOf" srcId="{2D8C7E02-01B2-4E88-B557-67647A309242}" destId="{A83C44A3-7203-4F9C-81DE-8896F85F5C5F}" srcOrd="0" destOrd="0" presId="urn:microsoft.com/office/officeart/2005/8/layout/hList7"/>
    <dgm:cxn modelId="{00863F7C-9B83-4824-B6B7-FAA84CEFD113}" type="presOf" srcId="{C7979FD3-4E83-44A0-9736-82283A5BE77C}" destId="{DFDC3A3E-4853-4232-B71F-285FA9D4505D}" srcOrd="0" destOrd="0" presId="urn:microsoft.com/office/officeart/2005/8/layout/hList7"/>
    <dgm:cxn modelId="{311E51B5-1CDD-4738-985F-689BACCDA334}" srcId="{E60C518F-FFF3-4A8C-B3C7-C35C7936EB5B}" destId="{F54F195B-65EB-481A-8FAE-BDCE01C40F03}" srcOrd="3" destOrd="0" parTransId="{17FC4CCD-4D8B-43E5-A377-83DBE14C3E2F}" sibTransId="{D695D535-8A0B-4404-932C-25E707102DAE}"/>
    <dgm:cxn modelId="{B2371615-7B8F-41C6-B512-884BBB4A8840}" type="presParOf" srcId="{728F2447-10D1-4F43-AB4F-17B45C9187DB}" destId="{B73E5280-B3FD-445C-BDE6-E3C627345B1D}" srcOrd="0" destOrd="0" presId="urn:microsoft.com/office/officeart/2005/8/layout/hList7"/>
    <dgm:cxn modelId="{32B3BB01-638F-4D6D-954E-DAFB0C3C9222}" type="presParOf" srcId="{728F2447-10D1-4F43-AB4F-17B45C9187DB}" destId="{4952228E-E466-4CC2-9823-45614831EE55}" srcOrd="1" destOrd="0" presId="urn:microsoft.com/office/officeart/2005/8/layout/hList7"/>
    <dgm:cxn modelId="{F60AF124-52FA-4BD4-BFF6-A38D57E0F7FE}" type="presParOf" srcId="{4952228E-E466-4CC2-9823-45614831EE55}" destId="{B074B827-DFC9-4F2D-AC12-585BC2298E36}" srcOrd="0" destOrd="0" presId="urn:microsoft.com/office/officeart/2005/8/layout/hList7"/>
    <dgm:cxn modelId="{1A30623C-D8F4-4687-BB7A-E7C7487CC5B8}" type="presParOf" srcId="{B074B827-DFC9-4F2D-AC12-585BC2298E36}" destId="{04CF9D29-64AC-413C-89F0-461B5FE50A03}" srcOrd="0" destOrd="0" presId="urn:microsoft.com/office/officeart/2005/8/layout/hList7"/>
    <dgm:cxn modelId="{D8D31B38-8591-4EFE-9B51-AFD1A6C61CF0}" type="presParOf" srcId="{B074B827-DFC9-4F2D-AC12-585BC2298E36}" destId="{073DAC78-9384-42FD-8D01-EFBDBC852A90}" srcOrd="1" destOrd="0" presId="urn:microsoft.com/office/officeart/2005/8/layout/hList7"/>
    <dgm:cxn modelId="{4FC36410-3258-4284-B700-708A182A9F6B}" type="presParOf" srcId="{B074B827-DFC9-4F2D-AC12-585BC2298E36}" destId="{4D916137-BDC4-4541-A27F-9AA05A2BD3DF}" srcOrd="2" destOrd="0" presId="urn:microsoft.com/office/officeart/2005/8/layout/hList7"/>
    <dgm:cxn modelId="{32936047-5BE0-4568-A490-4011DA5BE3CF}" type="presParOf" srcId="{B074B827-DFC9-4F2D-AC12-585BC2298E36}" destId="{D103DC75-8C33-467A-9E3F-E86E47F08447}" srcOrd="3" destOrd="0" presId="urn:microsoft.com/office/officeart/2005/8/layout/hList7"/>
    <dgm:cxn modelId="{62DD571C-5EBA-42F3-84B7-98698441894A}" type="presParOf" srcId="{4952228E-E466-4CC2-9823-45614831EE55}" destId="{C38E20D8-F89F-4EE0-A9AE-42459C317A9F}" srcOrd="1" destOrd="0" presId="urn:microsoft.com/office/officeart/2005/8/layout/hList7"/>
    <dgm:cxn modelId="{EDAAB755-9FA9-42B2-B6D4-82BF2026B86F}" type="presParOf" srcId="{4952228E-E466-4CC2-9823-45614831EE55}" destId="{80FB7F70-2CB5-4474-88EF-6152797FE73E}" srcOrd="2" destOrd="0" presId="urn:microsoft.com/office/officeart/2005/8/layout/hList7"/>
    <dgm:cxn modelId="{08C2FF65-ED2C-4460-8EE7-C0C8E08A6F60}" type="presParOf" srcId="{80FB7F70-2CB5-4474-88EF-6152797FE73E}" destId="{A83C44A3-7203-4F9C-81DE-8896F85F5C5F}" srcOrd="0" destOrd="0" presId="urn:microsoft.com/office/officeart/2005/8/layout/hList7"/>
    <dgm:cxn modelId="{BE156AB8-D9E0-4BF5-8B4B-DA6FE213D651}" type="presParOf" srcId="{80FB7F70-2CB5-4474-88EF-6152797FE73E}" destId="{DEB17F60-ACA4-48C1-B5E4-31344C1A560B}" srcOrd="1" destOrd="0" presId="urn:microsoft.com/office/officeart/2005/8/layout/hList7"/>
    <dgm:cxn modelId="{43AAD507-256B-4493-B258-3C40E3963D0E}" type="presParOf" srcId="{80FB7F70-2CB5-4474-88EF-6152797FE73E}" destId="{F739806D-BED0-4337-9DD3-D7DFC016AE50}" srcOrd="2" destOrd="0" presId="urn:microsoft.com/office/officeart/2005/8/layout/hList7"/>
    <dgm:cxn modelId="{2D82B70D-EBD7-4D8E-853F-82ACC7D76ED1}" type="presParOf" srcId="{80FB7F70-2CB5-4474-88EF-6152797FE73E}" destId="{1BF721EC-257B-4931-9AFF-8A52AA3DE64A}" srcOrd="3" destOrd="0" presId="urn:microsoft.com/office/officeart/2005/8/layout/hList7"/>
    <dgm:cxn modelId="{7CA12D56-581E-464B-BF6E-529F8CEE2AE5}" type="presParOf" srcId="{4952228E-E466-4CC2-9823-45614831EE55}" destId="{DFDC3A3E-4853-4232-B71F-285FA9D4505D}" srcOrd="3" destOrd="0" presId="urn:microsoft.com/office/officeart/2005/8/layout/hList7"/>
    <dgm:cxn modelId="{70DF1D4C-CCB9-4E89-A347-2570955A9610}" type="presParOf" srcId="{4952228E-E466-4CC2-9823-45614831EE55}" destId="{D059DBC5-02EB-4256-BBB0-C6D4BF6F942E}" srcOrd="4" destOrd="0" presId="urn:microsoft.com/office/officeart/2005/8/layout/hList7"/>
    <dgm:cxn modelId="{D6255636-7F85-490A-89D4-745032051C2F}" type="presParOf" srcId="{D059DBC5-02EB-4256-BBB0-C6D4BF6F942E}" destId="{F3176DE2-5C61-4CEE-9B03-17A26B6A6388}" srcOrd="0" destOrd="0" presId="urn:microsoft.com/office/officeart/2005/8/layout/hList7"/>
    <dgm:cxn modelId="{110186CE-7A90-4794-A089-97130A06C3B7}" type="presParOf" srcId="{D059DBC5-02EB-4256-BBB0-C6D4BF6F942E}" destId="{BD49170E-92BE-49CA-B9F5-3E3062941090}" srcOrd="1" destOrd="0" presId="urn:microsoft.com/office/officeart/2005/8/layout/hList7"/>
    <dgm:cxn modelId="{B249D5BB-738D-4728-AA15-058915487B88}" type="presParOf" srcId="{D059DBC5-02EB-4256-BBB0-C6D4BF6F942E}" destId="{30585E14-751A-4D8A-B469-78444DDCA73D}" srcOrd="2" destOrd="0" presId="urn:microsoft.com/office/officeart/2005/8/layout/hList7"/>
    <dgm:cxn modelId="{72ED6029-955A-4D3B-901F-4A650082DC69}" type="presParOf" srcId="{D059DBC5-02EB-4256-BBB0-C6D4BF6F942E}" destId="{D76D668E-FAC2-4A4A-8902-4E6FED6572AE}" srcOrd="3" destOrd="0" presId="urn:microsoft.com/office/officeart/2005/8/layout/hList7"/>
    <dgm:cxn modelId="{B296D1C7-AFFF-403F-A0B4-F2B740E1025D}" type="presParOf" srcId="{4952228E-E466-4CC2-9823-45614831EE55}" destId="{83A3335E-EC19-41D4-ACA8-32CE8937A6E8}" srcOrd="5" destOrd="0" presId="urn:microsoft.com/office/officeart/2005/8/layout/hList7"/>
    <dgm:cxn modelId="{97CAA61F-9C78-4F8E-AB0F-C2A9481224E6}" type="presParOf" srcId="{4952228E-E466-4CC2-9823-45614831EE55}" destId="{899F86C7-56AA-47D1-B354-C0D693639E62}" srcOrd="6" destOrd="0" presId="urn:microsoft.com/office/officeart/2005/8/layout/hList7"/>
    <dgm:cxn modelId="{6F7888AC-4188-4021-8C47-CF88ABF8492F}" type="presParOf" srcId="{899F86C7-56AA-47D1-B354-C0D693639E62}" destId="{56CD9629-5FA8-49D5-B1C4-AAF6344D1764}" srcOrd="0" destOrd="0" presId="urn:microsoft.com/office/officeart/2005/8/layout/hList7"/>
    <dgm:cxn modelId="{2A62DAB9-7629-4A4A-8207-315E324D385F}" type="presParOf" srcId="{899F86C7-56AA-47D1-B354-C0D693639E62}" destId="{B5651330-3507-41AE-A03B-315665B0D652}" srcOrd="1" destOrd="0" presId="urn:microsoft.com/office/officeart/2005/8/layout/hList7"/>
    <dgm:cxn modelId="{33C5DD37-0D0D-488C-805E-22DA0ABEBB5E}" type="presParOf" srcId="{899F86C7-56AA-47D1-B354-C0D693639E62}" destId="{5FF04028-AE0B-4BE4-B9E5-F8E1573A5614}" srcOrd="2" destOrd="0" presId="urn:microsoft.com/office/officeart/2005/8/layout/hList7"/>
    <dgm:cxn modelId="{561363B7-A61F-495A-B3D7-D8F6A5F85C7A}" type="presParOf" srcId="{899F86C7-56AA-47D1-B354-C0D693639E62}" destId="{E60FF5DA-5663-432E-8D56-7A36D7D4972D}" srcOrd="3" destOrd="0" presId="urn:microsoft.com/office/officeart/2005/8/layout/hList7"/>
    <dgm:cxn modelId="{C985EF86-CDD6-4804-BEBB-D714D9BA27C0}" type="presParOf" srcId="{4952228E-E466-4CC2-9823-45614831EE55}" destId="{4257DE33-0DB4-4012-9635-0CEA5CC20D83}" srcOrd="7" destOrd="0" presId="urn:microsoft.com/office/officeart/2005/8/layout/hList7"/>
    <dgm:cxn modelId="{674E0C26-AD23-4548-BE36-66BD8EB07032}" type="presParOf" srcId="{4952228E-E466-4CC2-9823-45614831EE55}" destId="{3F6C7B3E-660A-4BE9-93D1-E18563ADE316}" srcOrd="8" destOrd="0" presId="urn:microsoft.com/office/officeart/2005/8/layout/hList7"/>
    <dgm:cxn modelId="{49A7CAE0-3E81-4D1D-9AF8-79FCCD076B3F}" type="presParOf" srcId="{3F6C7B3E-660A-4BE9-93D1-E18563ADE316}" destId="{7B0F1406-F9C9-4670-AE0C-B0FFAA611FE0}" srcOrd="0" destOrd="0" presId="urn:microsoft.com/office/officeart/2005/8/layout/hList7"/>
    <dgm:cxn modelId="{35C1F756-5AEF-45A6-ADA0-48A14685D03F}" type="presParOf" srcId="{3F6C7B3E-660A-4BE9-93D1-E18563ADE316}" destId="{FD955CE5-4A87-45B4-9DBC-58BA1F614532}" srcOrd="1" destOrd="0" presId="urn:microsoft.com/office/officeart/2005/8/layout/hList7"/>
    <dgm:cxn modelId="{B50ED402-621C-416F-96FF-75B5465600CB}" type="presParOf" srcId="{3F6C7B3E-660A-4BE9-93D1-E18563ADE316}" destId="{5E8AB2FD-2CE7-4EC3-844C-FD5DB5AF53E7}" srcOrd="2" destOrd="0" presId="urn:microsoft.com/office/officeart/2005/8/layout/hList7"/>
    <dgm:cxn modelId="{DC1D178E-2CAC-4BCD-9F28-D55005EB219D}" type="presParOf" srcId="{3F6C7B3E-660A-4BE9-93D1-E18563ADE316}" destId="{39F77BD2-4F15-41D0-8B5E-C3630FE78E4C}" srcOrd="3" destOrd="0" presId="urn:microsoft.com/office/officeart/2005/8/layout/hList7"/>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2356D78-2C83-40F8-BA38-191F36BEDC0D}"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it-IT"/>
        </a:p>
      </dgm:t>
    </dgm:pt>
    <dgm:pt modelId="{13C17B15-BB38-4D7A-A9CD-2999EA03A640}">
      <dgm:prSet phldrT="[Testo]" custT="1"/>
      <dgm:spPr>
        <a:blipFill rotWithShape="0">
          <a:blip xmlns:r="http://schemas.openxmlformats.org/officeDocument/2006/relationships" r:embed="rId1"/>
          <a:tile tx="0" ty="0" sx="100000" sy="100000" flip="none" algn="tl"/>
        </a:blipFill>
      </dgm:spPr>
      <dgm:t>
        <a:bodyPr/>
        <a:lstStyle/>
        <a:p>
          <a:r>
            <a:rPr lang="it-IT" sz="3600" b="1" dirty="0" smtClean="0">
              <a:solidFill>
                <a:schemeClr val="bg1"/>
              </a:solidFill>
              <a:cs typeface="Calibri" pitchFamily="34" charset="0"/>
            </a:rPr>
            <a:t>3.Software di gestione</a:t>
          </a:r>
          <a:endParaRPr lang="it-IT" sz="3600" dirty="0"/>
        </a:p>
      </dgm:t>
    </dgm:pt>
    <dgm:pt modelId="{3B145883-8252-445C-9B07-9D18C0671DCE}" type="parTrans" cxnId="{108B2989-F842-4822-89B9-FB0FEBBB79B5}">
      <dgm:prSet/>
      <dgm:spPr/>
      <dgm:t>
        <a:bodyPr/>
        <a:lstStyle/>
        <a:p>
          <a:endParaRPr lang="it-IT" sz="3600"/>
        </a:p>
      </dgm:t>
    </dgm:pt>
    <dgm:pt modelId="{900E5F2A-EBE6-4A3C-94B3-23788B73FD72}" type="sibTrans" cxnId="{108B2989-F842-4822-89B9-FB0FEBBB79B5}">
      <dgm:prSet/>
      <dgm:spPr/>
      <dgm:t>
        <a:bodyPr/>
        <a:lstStyle/>
        <a:p>
          <a:endParaRPr lang="it-IT" sz="3600"/>
        </a:p>
      </dgm:t>
    </dgm:pt>
    <dgm:pt modelId="{D675D68B-B4A6-4514-B269-AB51F50D870F}">
      <dgm:prSet phldrT="[Testo]" custT="1"/>
      <dgm:spPr>
        <a:gradFill flip="none" rotWithShape="0">
          <a:gsLst>
            <a:gs pos="0">
              <a:schemeClr val="tx2">
                <a:lumMod val="50000"/>
                <a:alpha val="35000"/>
              </a:schemeClr>
            </a:gs>
            <a:gs pos="50000">
              <a:schemeClr val="accent1">
                <a:hueOff val="0"/>
                <a:satOff val="0"/>
                <a:lumOff val="0"/>
                <a:tint val="44500"/>
                <a:satMod val="160000"/>
              </a:schemeClr>
            </a:gs>
            <a:gs pos="100000">
              <a:schemeClr val="accent1">
                <a:hueOff val="0"/>
                <a:satOff val="0"/>
                <a:lumOff val="0"/>
                <a:tint val="23500"/>
                <a:satMod val="160000"/>
              </a:schemeClr>
            </a:gs>
          </a:gsLst>
          <a:lin ang="2700000" scaled="1"/>
          <a:tileRect/>
        </a:gradFill>
        <a:effectLst>
          <a:outerShdw blurRad="50800" dist="50800" dir="5400000" algn="ctr" rotWithShape="0">
            <a:srgbClr val="000000">
              <a:alpha val="38000"/>
            </a:srgbClr>
          </a:outerShdw>
        </a:effectLst>
      </dgm:spPr>
      <dgm:t>
        <a:bodyPr/>
        <a:lstStyle/>
        <a:p>
          <a:r>
            <a:rPr lang="it-IT" sz="3600" dirty="0" err="1" smtClean="0">
              <a:solidFill>
                <a:schemeClr val="tx2">
                  <a:lumMod val="60000"/>
                  <a:lumOff val="40000"/>
                </a:schemeClr>
              </a:solidFill>
              <a:hlinkClick xmlns:r="http://schemas.openxmlformats.org/officeDocument/2006/relationships" r:id="rId2"/>
            </a:rPr>
            <a:t>Mimio</a:t>
          </a:r>
          <a:r>
            <a:rPr lang="it-IT" sz="3600" dirty="0" smtClean="0">
              <a:solidFill>
                <a:schemeClr val="tx2">
                  <a:lumMod val="60000"/>
                  <a:lumOff val="40000"/>
                </a:schemeClr>
              </a:solidFill>
            </a:rPr>
            <a:t> </a:t>
          </a:r>
          <a:endParaRPr lang="it-IT" sz="3600" dirty="0">
            <a:solidFill>
              <a:schemeClr val="tx2">
                <a:lumMod val="60000"/>
                <a:lumOff val="40000"/>
              </a:schemeClr>
            </a:solidFill>
          </a:endParaRPr>
        </a:p>
      </dgm:t>
    </dgm:pt>
    <dgm:pt modelId="{372F8DA4-BA96-4740-B3FB-803882D7D2A8}" type="parTrans" cxnId="{005CAA1E-C117-462E-9ABF-722830DE9B21}">
      <dgm:prSet/>
      <dgm:spPr/>
      <dgm:t>
        <a:bodyPr/>
        <a:lstStyle/>
        <a:p>
          <a:endParaRPr lang="it-IT" sz="3600"/>
        </a:p>
      </dgm:t>
    </dgm:pt>
    <dgm:pt modelId="{0615EBE6-9EF3-4CA2-ADE0-F526C00B7499}" type="sibTrans" cxnId="{005CAA1E-C117-462E-9ABF-722830DE9B21}">
      <dgm:prSet/>
      <dgm:spPr/>
      <dgm:t>
        <a:bodyPr/>
        <a:lstStyle/>
        <a:p>
          <a:endParaRPr lang="it-IT" sz="3600"/>
        </a:p>
      </dgm:t>
    </dgm:pt>
    <dgm:pt modelId="{012FB876-966F-4D41-BF2A-8F02C8FA2EB5}">
      <dgm:prSet phldrT="[Testo]" custT="1"/>
      <dgm:spPr>
        <a:solidFill>
          <a:schemeClr val="accent1">
            <a:hueOff val="0"/>
            <a:satOff val="0"/>
            <a:lumOff val="0"/>
            <a:alpha val="88000"/>
          </a:schemeClr>
        </a:solidFill>
      </dgm:spPr>
      <dgm:t>
        <a:bodyPr/>
        <a:lstStyle/>
        <a:p>
          <a:r>
            <a:rPr lang="it-IT" sz="3600" dirty="0" err="1" smtClean="0">
              <a:hlinkClick xmlns:r="http://schemas.openxmlformats.org/officeDocument/2006/relationships" r:id="rId3"/>
            </a:rPr>
            <a:t>Interwrite</a:t>
          </a:r>
          <a:r>
            <a:rPr lang="it-IT" sz="3600" dirty="0" smtClean="0"/>
            <a:t> </a:t>
          </a:r>
          <a:endParaRPr lang="it-IT" sz="3600" dirty="0"/>
        </a:p>
      </dgm:t>
    </dgm:pt>
    <dgm:pt modelId="{421DDBF5-0338-4700-ACFF-50AD748D4806}" type="parTrans" cxnId="{A33ACBE1-E523-4FD7-8A0D-25D6C32E2C3A}">
      <dgm:prSet/>
      <dgm:spPr/>
      <dgm:t>
        <a:bodyPr/>
        <a:lstStyle/>
        <a:p>
          <a:endParaRPr lang="it-IT" sz="3600"/>
        </a:p>
      </dgm:t>
    </dgm:pt>
    <dgm:pt modelId="{62D358F4-7382-4C6E-ACE6-5FD56F90DCCF}" type="sibTrans" cxnId="{A33ACBE1-E523-4FD7-8A0D-25D6C32E2C3A}">
      <dgm:prSet/>
      <dgm:spPr/>
      <dgm:t>
        <a:bodyPr/>
        <a:lstStyle/>
        <a:p>
          <a:endParaRPr lang="it-IT" sz="3600"/>
        </a:p>
      </dgm:t>
    </dgm:pt>
    <dgm:pt modelId="{8FC230BC-DDC2-4B80-816A-B8C5757C5754}">
      <dgm:prSet phldrT="[Testo]" custT="1"/>
      <dgm:spPr>
        <a:solidFill>
          <a:schemeClr val="accent1">
            <a:hueOff val="0"/>
            <a:satOff val="0"/>
            <a:lumOff val="0"/>
            <a:alpha val="91000"/>
          </a:schemeClr>
        </a:solidFill>
      </dgm:spPr>
      <dgm:t>
        <a:bodyPr/>
        <a:lstStyle/>
        <a:p>
          <a:r>
            <a:rPr lang="it-IT" sz="3600" dirty="0" err="1" smtClean="0">
              <a:hlinkClick xmlns:r="http://schemas.openxmlformats.org/officeDocument/2006/relationships" r:id="rId4"/>
            </a:rPr>
            <a:t>Promethean</a:t>
          </a:r>
          <a:r>
            <a:rPr lang="it-IT" sz="3600" dirty="0" smtClean="0"/>
            <a:t> </a:t>
          </a:r>
          <a:endParaRPr lang="it-IT" sz="3600" dirty="0"/>
        </a:p>
      </dgm:t>
    </dgm:pt>
    <dgm:pt modelId="{0861CA79-BF2C-49EE-BFFD-83F598DDC254}" type="parTrans" cxnId="{7752DC16-6F78-490A-B1E0-5AC18D98C809}">
      <dgm:prSet/>
      <dgm:spPr/>
      <dgm:t>
        <a:bodyPr/>
        <a:lstStyle/>
        <a:p>
          <a:endParaRPr lang="it-IT" sz="3600"/>
        </a:p>
      </dgm:t>
    </dgm:pt>
    <dgm:pt modelId="{176F2137-1A7D-4E70-B400-872B8FC64D5E}" type="sibTrans" cxnId="{7752DC16-6F78-490A-B1E0-5AC18D98C809}">
      <dgm:prSet/>
      <dgm:spPr/>
      <dgm:t>
        <a:bodyPr/>
        <a:lstStyle/>
        <a:p>
          <a:endParaRPr lang="it-IT" sz="3600"/>
        </a:p>
      </dgm:t>
    </dgm:pt>
    <dgm:pt modelId="{296307F6-920B-4FD2-8B7A-C055D3D01905}">
      <dgm:prSet phldrT="[Testo]" custT="1"/>
      <dgm:spPr>
        <a:solidFill>
          <a:schemeClr val="accent1">
            <a:hueOff val="0"/>
            <a:satOff val="0"/>
            <a:lumOff val="0"/>
            <a:alpha val="93000"/>
          </a:schemeClr>
        </a:solidFill>
      </dgm:spPr>
      <dgm:t>
        <a:bodyPr/>
        <a:lstStyle/>
        <a:p>
          <a:r>
            <a:rPr lang="it-IT" sz="3600" dirty="0" smtClean="0"/>
            <a:t>Hitachi </a:t>
          </a:r>
          <a:endParaRPr lang="it-IT" sz="3600" dirty="0"/>
        </a:p>
      </dgm:t>
    </dgm:pt>
    <dgm:pt modelId="{4C1BC8D6-72A2-4A79-9763-A1C0DFDFD2A1}" type="parTrans" cxnId="{335E51E0-C435-4548-9F58-C83A501B5BDF}">
      <dgm:prSet/>
      <dgm:spPr/>
      <dgm:t>
        <a:bodyPr/>
        <a:lstStyle/>
        <a:p>
          <a:endParaRPr lang="it-IT" sz="3600"/>
        </a:p>
      </dgm:t>
    </dgm:pt>
    <dgm:pt modelId="{FBE6B765-A1F0-42D1-9245-4C17EBF84509}" type="sibTrans" cxnId="{335E51E0-C435-4548-9F58-C83A501B5BDF}">
      <dgm:prSet/>
      <dgm:spPr/>
      <dgm:t>
        <a:bodyPr/>
        <a:lstStyle/>
        <a:p>
          <a:endParaRPr lang="it-IT" sz="3600"/>
        </a:p>
      </dgm:t>
    </dgm:pt>
    <dgm:pt modelId="{245BE9C5-97C7-4CBE-BB46-9159B4FB77E2}">
      <dgm:prSet custT="1"/>
      <dgm:spPr>
        <a:gradFill rotWithShape="0">
          <a:gsLst>
            <a:gs pos="0">
              <a:schemeClr val="tx2">
                <a:lumMod val="50000"/>
                <a:alpha val="54000"/>
              </a:schemeClr>
            </a:gs>
            <a:gs pos="50000">
              <a:schemeClr val="accent1">
                <a:hueOff val="0"/>
                <a:satOff val="0"/>
                <a:lumOff val="0"/>
                <a:tint val="44500"/>
                <a:satMod val="160000"/>
              </a:schemeClr>
            </a:gs>
            <a:gs pos="100000">
              <a:schemeClr val="accent1">
                <a:hueOff val="0"/>
                <a:satOff val="0"/>
                <a:lumOff val="0"/>
                <a:tint val="23500"/>
                <a:satMod val="160000"/>
              </a:schemeClr>
            </a:gs>
          </a:gsLst>
          <a:lin ang="2700000" scaled="1"/>
        </a:gradFill>
      </dgm:spPr>
      <dgm:t>
        <a:bodyPr/>
        <a:lstStyle/>
        <a:p>
          <a:r>
            <a:rPr lang="it-IT" sz="3600" dirty="0" smtClean="0">
              <a:hlinkClick xmlns:r="http://schemas.openxmlformats.org/officeDocument/2006/relationships" r:id="rId5"/>
            </a:rPr>
            <a:t>Smart</a:t>
          </a:r>
          <a:r>
            <a:rPr lang="it-IT" sz="3600" dirty="0" smtClean="0"/>
            <a:t> </a:t>
          </a:r>
          <a:endParaRPr lang="it-IT" sz="3600" dirty="0"/>
        </a:p>
      </dgm:t>
    </dgm:pt>
    <dgm:pt modelId="{E14044B0-14C9-4733-BE27-23A8C9321C05}" type="parTrans" cxnId="{10C0148E-BE62-4B38-8B0E-71F7BC8B6919}">
      <dgm:prSet/>
      <dgm:spPr/>
      <dgm:t>
        <a:bodyPr/>
        <a:lstStyle/>
        <a:p>
          <a:endParaRPr lang="it-IT" sz="3600"/>
        </a:p>
      </dgm:t>
    </dgm:pt>
    <dgm:pt modelId="{6AE9A506-627D-4915-AF78-E8937F09AB86}" type="sibTrans" cxnId="{10C0148E-BE62-4B38-8B0E-71F7BC8B6919}">
      <dgm:prSet/>
      <dgm:spPr/>
      <dgm:t>
        <a:bodyPr/>
        <a:lstStyle/>
        <a:p>
          <a:endParaRPr lang="it-IT" sz="3600"/>
        </a:p>
      </dgm:t>
    </dgm:pt>
    <dgm:pt modelId="{BD2C639E-3076-4388-AFBD-FD713E9CBF65}">
      <dgm:prSet phldrT="[Testo]" custT="1"/>
      <dgm:spPr/>
      <dgm:t>
        <a:bodyPr/>
        <a:lstStyle/>
        <a:p>
          <a:r>
            <a:rPr lang="it-IT" sz="3600" dirty="0" smtClean="0">
              <a:hlinkClick xmlns:r="http://schemas.openxmlformats.org/officeDocument/2006/relationships" r:id="rId6"/>
            </a:rPr>
            <a:t>Olivetti</a:t>
          </a:r>
          <a:r>
            <a:rPr lang="it-IT" sz="3600" dirty="0" smtClean="0"/>
            <a:t> </a:t>
          </a:r>
          <a:endParaRPr lang="it-IT" sz="3600" dirty="0"/>
        </a:p>
      </dgm:t>
    </dgm:pt>
    <dgm:pt modelId="{BAE27642-B7FB-41DD-9076-F3AADC9E459A}" type="parTrans" cxnId="{ACB33E06-18E0-4F57-8644-0F8A0BE017EA}">
      <dgm:prSet/>
      <dgm:spPr/>
      <dgm:t>
        <a:bodyPr/>
        <a:lstStyle/>
        <a:p>
          <a:endParaRPr lang="it-IT" sz="3600"/>
        </a:p>
      </dgm:t>
    </dgm:pt>
    <dgm:pt modelId="{E64C2CFC-54EE-4C8A-AC9A-EA1F245C3114}" type="sibTrans" cxnId="{ACB33E06-18E0-4F57-8644-0F8A0BE017EA}">
      <dgm:prSet/>
      <dgm:spPr/>
      <dgm:t>
        <a:bodyPr/>
        <a:lstStyle/>
        <a:p>
          <a:endParaRPr lang="it-IT" sz="3600"/>
        </a:p>
      </dgm:t>
    </dgm:pt>
    <dgm:pt modelId="{765C9675-8759-44EE-9392-D2EBBF28A544}">
      <dgm:prSet phldrT="[Testo]" custT="1"/>
      <dgm:spPr>
        <a:solidFill>
          <a:schemeClr val="accent1">
            <a:hueOff val="0"/>
            <a:satOff val="0"/>
            <a:lumOff val="0"/>
            <a:alpha val="74000"/>
          </a:schemeClr>
        </a:solidFill>
      </dgm:spPr>
      <dgm:t>
        <a:bodyPr/>
        <a:lstStyle/>
        <a:p>
          <a:r>
            <a:rPr lang="it-IT" sz="3600" dirty="0" err="1" smtClean="0">
              <a:hlinkClick xmlns:r="http://schemas.openxmlformats.org/officeDocument/2006/relationships" r:id="rId7"/>
            </a:rPr>
            <a:t>Interboard</a:t>
          </a:r>
          <a:r>
            <a:rPr lang="it-IT" sz="3600" dirty="0" smtClean="0"/>
            <a:t> </a:t>
          </a:r>
          <a:endParaRPr lang="it-IT" sz="3600" dirty="0"/>
        </a:p>
      </dgm:t>
    </dgm:pt>
    <dgm:pt modelId="{718B0BE2-3A29-448F-85EF-FCC6D2F1BCF4}" type="parTrans" cxnId="{EDD7688F-0D70-409B-AE3D-5E65EBB70A99}">
      <dgm:prSet/>
      <dgm:spPr/>
      <dgm:t>
        <a:bodyPr/>
        <a:lstStyle/>
        <a:p>
          <a:endParaRPr lang="it-IT" sz="3600"/>
        </a:p>
      </dgm:t>
    </dgm:pt>
    <dgm:pt modelId="{7C28F1E9-4DEB-48BC-BD17-F946760162ED}" type="sibTrans" cxnId="{EDD7688F-0D70-409B-AE3D-5E65EBB70A99}">
      <dgm:prSet/>
      <dgm:spPr/>
      <dgm:t>
        <a:bodyPr/>
        <a:lstStyle/>
        <a:p>
          <a:endParaRPr lang="it-IT" sz="3600"/>
        </a:p>
      </dgm:t>
    </dgm:pt>
    <dgm:pt modelId="{FA6A3DFE-A256-4C35-B988-E870BF13D874}" type="pres">
      <dgm:prSet presAssocID="{F2356D78-2C83-40F8-BA38-191F36BEDC0D}" presName="composite" presStyleCnt="0">
        <dgm:presLayoutVars>
          <dgm:chMax val="1"/>
          <dgm:dir/>
          <dgm:resizeHandles val="exact"/>
        </dgm:presLayoutVars>
      </dgm:prSet>
      <dgm:spPr/>
      <dgm:t>
        <a:bodyPr/>
        <a:lstStyle/>
        <a:p>
          <a:endParaRPr lang="it-IT"/>
        </a:p>
      </dgm:t>
    </dgm:pt>
    <dgm:pt modelId="{2E154C14-4922-4003-8A5E-D35A3147B6FB}" type="pres">
      <dgm:prSet presAssocID="{F2356D78-2C83-40F8-BA38-191F36BEDC0D}" presName="radial" presStyleCnt="0">
        <dgm:presLayoutVars>
          <dgm:animLvl val="ctr"/>
        </dgm:presLayoutVars>
      </dgm:prSet>
      <dgm:spPr/>
    </dgm:pt>
    <dgm:pt modelId="{A07B73EB-50E7-466B-8CD5-DF8D742CE4B6}" type="pres">
      <dgm:prSet presAssocID="{13C17B15-BB38-4D7A-A9CD-2999EA03A640}" presName="centerShape" presStyleLbl="vennNode1" presStyleIdx="0" presStyleCnt="8" custLinFactNeighborY="923"/>
      <dgm:spPr/>
      <dgm:t>
        <a:bodyPr/>
        <a:lstStyle/>
        <a:p>
          <a:endParaRPr lang="it-IT"/>
        </a:p>
      </dgm:t>
    </dgm:pt>
    <dgm:pt modelId="{2F96CC1A-25F1-4F38-BAC7-E855978D6F5C}" type="pres">
      <dgm:prSet presAssocID="{D675D68B-B4A6-4514-B269-AB51F50D870F}" presName="node" presStyleLbl="vennNode1" presStyleIdx="1" presStyleCnt="8" custScaleX="122408" custRadScaleRad="105925" custRadScaleInc="7760">
        <dgm:presLayoutVars>
          <dgm:bulletEnabled val="1"/>
        </dgm:presLayoutVars>
      </dgm:prSet>
      <dgm:spPr/>
      <dgm:t>
        <a:bodyPr/>
        <a:lstStyle/>
        <a:p>
          <a:endParaRPr lang="it-IT"/>
        </a:p>
      </dgm:t>
    </dgm:pt>
    <dgm:pt modelId="{ADE45E45-3762-46E1-AE61-74DA0D9A78BA}" type="pres">
      <dgm:prSet presAssocID="{245BE9C5-97C7-4CBE-BB46-9159B4FB77E2}" presName="node" presStyleLbl="vennNode1" presStyleIdx="2" presStyleCnt="8" custRadScaleRad="107217" custRadScaleInc="4866">
        <dgm:presLayoutVars>
          <dgm:bulletEnabled val="1"/>
        </dgm:presLayoutVars>
      </dgm:prSet>
      <dgm:spPr/>
      <dgm:t>
        <a:bodyPr/>
        <a:lstStyle/>
        <a:p>
          <a:endParaRPr lang="it-IT"/>
        </a:p>
      </dgm:t>
    </dgm:pt>
    <dgm:pt modelId="{9A1CA77C-AAC1-43E4-9283-1B5CC277DD7A}" type="pres">
      <dgm:prSet presAssocID="{012FB876-966F-4D41-BF2A-8F02C8FA2EB5}" presName="node" presStyleLbl="vennNode1" presStyleIdx="3" presStyleCnt="8" custScaleX="173785" custRadScaleRad="132985" custRadScaleInc="-13579">
        <dgm:presLayoutVars>
          <dgm:bulletEnabled val="1"/>
        </dgm:presLayoutVars>
      </dgm:prSet>
      <dgm:spPr/>
      <dgm:t>
        <a:bodyPr/>
        <a:lstStyle/>
        <a:p>
          <a:endParaRPr lang="it-IT"/>
        </a:p>
      </dgm:t>
    </dgm:pt>
    <dgm:pt modelId="{6F95B381-2273-4F0F-8611-4E10D1879E82}" type="pres">
      <dgm:prSet presAssocID="{8FC230BC-DDC2-4B80-816A-B8C5757C5754}" presName="node" presStyleLbl="vennNode1" presStyleIdx="4" presStyleCnt="8" custScaleX="217323" custRadScaleRad="121691" custRadScaleInc="-31210">
        <dgm:presLayoutVars>
          <dgm:bulletEnabled val="1"/>
        </dgm:presLayoutVars>
      </dgm:prSet>
      <dgm:spPr/>
      <dgm:t>
        <a:bodyPr/>
        <a:lstStyle/>
        <a:p>
          <a:endParaRPr lang="it-IT"/>
        </a:p>
      </dgm:t>
    </dgm:pt>
    <dgm:pt modelId="{ED85BB82-3A42-458F-B2BC-6DABBEBBF6D0}" type="pres">
      <dgm:prSet presAssocID="{296307F6-920B-4FD2-8B7A-C055D3D01905}" presName="node" presStyleLbl="vennNode1" presStyleIdx="5" presStyleCnt="8" custScaleX="129185" custRadScaleRad="111088" custRadScaleInc="18458">
        <dgm:presLayoutVars>
          <dgm:bulletEnabled val="1"/>
        </dgm:presLayoutVars>
      </dgm:prSet>
      <dgm:spPr/>
      <dgm:t>
        <a:bodyPr/>
        <a:lstStyle/>
        <a:p>
          <a:endParaRPr lang="it-IT"/>
        </a:p>
      </dgm:t>
    </dgm:pt>
    <dgm:pt modelId="{FC61014F-1CB6-4EED-94C1-716E65D8C13F}" type="pres">
      <dgm:prSet presAssocID="{BD2C639E-3076-4388-AFBD-FD713E9CBF65}" presName="node" presStyleLbl="vennNode1" presStyleIdx="6" presStyleCnt="8" custScaleX="134734" custRadScaleRad="118697" custRadScaleInc="3990">
        <dgm:presLayoutVars>
          <dgm:bulletEnabled val="1"/>
        </dgm:presLayoutVars>
      </dgm:prSet>
      <dgm:spPr/>
      <dgm:t>
        <a:bodyPr/>
        <a:lstStyle/>
        <a:p>
          <a:endParaRPr lang="it-IT"/>
        </a:p>
      </dgm:t>
    </dgm:pt>
    <dgm:pt modelId="{49527D4D-BF2F-4996-9A93-B7DE9A5C9940}" type="pres">
      <dgm:prSet presAssocID="{765C9675-8759-44EE-9392-D2EBBF28A544}" presName="node" presStyleLbl="vennNode1" presStyleIdx="7" presStyleCnt="8" custScaleX="167311" custRadScaleRad="120449" custRadScaleInc="-13108">
        <dgm:presLayoutVars>
          <dgm:bulletEnabled val="1"/>
        </dgm:presLayoutVars>
      </dgm:prSet>
      <dgm:spPr/>
      <dgm:t>
        <a:bodyPr/>
        <a:lstStyle/>
        <a:p>
          <a:endParaRPr lang="it-IT"/>
        </a:p>
      </dgm:t>
    </dgm:pt>
  </dgm:ptLst>
  <dgm:cxnLst>
    <dgm:cxn modelId="{5737F944-A96C-4683-82B7-8FF16E2AF07A}" type="presOf" srcId="{8FC230BC-DDC2-4B80-816A-B8C5757C5754}" destId="{6F95B381-2273-4F0F-8611-4E10D1879E82}" srcOrd="0" destOrd="0" presId="urn:microsoft.com/office/officeart/2005/8/layout/radial3"/>
    <dgm:cxn modelId="{8ABF5B39-F1A0-40A7-A1C7-03A6DE4ACF79}" type="presOf" srcId="{296307F6-920B-4FD2-8B7A-C055D3D01905}" destId="{ED85BB82-3A42-458F-B2BC-6DABBEBBF6D0}" srcOrd="0" destOrd="0" presId="urn:microsoft.com/office/officeart/2005/8/layout/radial3"/>
    <dgm:cxn modelId="{EDD7688F-0D70-409B-AE3D-5E65EBB70A99}" srcId="{13C17B15-BB38-4D7A-A9CD-2999EA03A640}" destId="{765C9675-8759-44EE-9392-D2EBBF28A544}" srcOrd="6" destOrd="0" parTransId="{718B0BE2-3A29-448F-85EF-FCC6D2F1BCF4}" sibTransId="{7C28F1E9-4DEB-48BC-BD17-F946760162ED}"/>
    <dgm:cxn modelId="{C110FDC0-10E4-4804-8160-403F78627275}" type="presOf" srcId="{765C9675-8759-44EE-9392-D2EBBF28A544}" destId="{49527D4D-BF2F-4996-9A93-B7DE9A5C9940}" srcOrd="0" destOrd="0" presId="urn:microsoft.com/office/officeart/2005/8/layout/radial3"/>
    <dgm:cxn modelId="{A33ACBE1-E523-4FD7-8A0D-25D6C32E2C3A}" srcId="{13C17B15-BB38-4D7A-A9CD-2999EA03A640}" destId="{012FB876-966F-4D41-BF2A-8F02C8FA2EB5}" srcOrd="2" destOrd="0" parTransId="{421DDBF5-0338-4700-ACFF-50AD748D4806}" sibTransId="{62D358F4-7382-4C6E-ACE6-5FD56F90DCCF}"/>
    <dgm:cxn modelId="{ACB33E06-18E0-4F57-8644-0F8A0BE017EA}" srcId="{13C17B15-BB38-4D7A-A9CD-2999EA03A640}" destId="{BD2C639E-3076-4388-AFBD-FD713E9CBF65}" srcOrd="5" destOrd="0" parTransId="{BAE27642-B7FB-41DD-9076-F3AADC9E459A}" sibTransId="{E64C2CFC-54EE-4C8A-AC9A-EA1F245C3114}"/>
    <dgm:cxn modelId="{3E722F58-7FA3-46A8-A736-3D734E43E3A2}" type="presOf" srcId="{D675D68B-B4A6-4514-B269-AB51F50D870F}" destId="{2F96CC1A-25F1-4F38-BAC7-E855978D6F5C}" srcOrd="0" destOrd="0" presId="urn:microsoft.com/office/officeart/2005/8/layout/radial3"/>
    <dgm:cxn modelId="{7752DC16-6F78-490A-B1E0-5AC18D98C809}" srcId="{13C17B15-BB38-4D7A-A9CD-2999EA03A640}" destId="{8FC230BC-DDC2-4B80-816A-B8C5757C5754}" srcOrd="3" destOrd="0" parTransId="{0861CA79-BF2C-49EE-BFFD-83F598DDC254}" sibTransId="{176F2137-1A7D-4E70-B400-872B8FC64D5E}"/>
    <dgm:cxn modelId="{108B2989-F842-4822-89B9-FB0FEBBB79B5}" srcId="{F2356D78-2C83-40F8-BA38-191F36BEDC0D}" destId="{13C17B15-BB38-4D7A-A9CD-2999EA03A640}" srcOrd="0" destOrd="0" parTransId="{3B145883-8252-445C-9B07-9D18C0671DCE}" sibTransId="{900E5F2A-EBE6-4A3C-94B3-23788B73FD72}"/>
    <dgm:cxn modelId="{005CAA1E-C117-462E-9ABF-722830DE9B21}" srcId="{13C17B15-BB38-4D7A-A9CD-2999EA03A640}" destId="{D675D68B-B4A6-4514-B269-AB51F50D870F}" srcOrd="0" destOrd="0" parTransId="{372F8DA4-BA96-4740-B3FB-803882D7D2A8}" sibTransId="{0615EBE6-9EF3-4CA2-ADE0-F526C00B7499}"/>
    <dgm:cxn modelId="{75CF842D-17CC-4818-AEF0-18F4671BAF50}" type="presOf" srcId="{F2356D78-2C83-40F8-BA38-191F36BEDC0D}" destId="{FA6A3DFE-A256-4C35-B988-E870BF13D874}" srcOrd="0" destOrd="0" presId="urn:microsoft.com/office/officeart/2005/8/layout/radial3"/>
    <dgm:cxn modelId="{EB6C1697-8EAF-48D0-AE9E-A91D243E0B3F}" type="presOf" srcId="{245BE9C5-97C7-4CBE-BB46-9159B4FB77E2}" destId="{ADE45E45-3762-46E1-AE61-74DA0D9A78BA}" srcOrd="0" destOrd="0" presId="urn:microsoft.com/office/officeart/2005/8/layout/radial3"/>
    <dgm:cxn modelId="{8AC9E125-8CF6-4CAB-9763-D168021941E9}" type="presOf" srcId="{012FB876-966F-4D41-BF2A-8F02C8FA2EB5}" destId="{9A1CA77C-AAC1-43E4-9283-1B5CC277DD7A}" srcOrd="0" destOrd="0" presId="urn:microsoft.com/office/officeart/2005/8/layout/radial3"/>
    <dgm:cxn modelId="{10C0148E-BE62-4B38-8B0E-71F7BC8B6919}" srcId="{13C17B15-BB38-4D7A-A9CD-2999EA03A640}" destId="{245BE9C5-97C7-4CBE-BB46-9159B4FB77E2}" srcOrd="1" destOrd="0" parTransId="{E14044B0-14C9-4733-BE27-23A8C9321C05}" sibTransId="{6AE9A506-627D-4915-AF78-E8937F09AB86}"/>
    <dgm:cxn modelId="{577F67AD-AF66-45CC-971F-96EC3F77FA33}" type="presOf" srcId="{13C17B15-BB38-4D7A-A9CD-2999EA03A640}" destId="{A07B73EB-50E7-466B-8CD5-DF8D742CE4B6}" srcOrd="0" destOrd="0" presId="urn:microsoft.com/office/officeart/2005/8/layout/radial3"/>
    <dgm:cxn modelId="{1A7DC2E9-7DB6-4341-B755-E518AAD76914}" type="presOf" srcId="{BD2C639E-3076-4388-AFBD-FD713E9CBF65}" destId="{FC61014F-1CB6-4EED-94C1-716E65D8C13F}" srcOrd="0" destOrd="0" presId="urn:microsoft.com/office/officeart/2005/8/layout/radial3"/>
    <dgm:cxn modelId="{335E51E0-C435-4548-9F58-C83A501B5BDF}" srcId="{13C17B15-BB38-4D7A-A9CD-2999EA03A640}" destId="{296307F6-920B-4FD2-8B7A-C055D3D01905}" srcOrd="4" destOrd="0" parTransId="{4C1BC8D6-72A2-4A79-9763-A1C0DFDFD2A1}" sibTransId="{FBE6B765-A1F0-42D1-9245-4C17EBF84509}"/>
    <dgm:cxn modelId="{D54EB7C9-8D80-45D9-ABD4-7C308128765A}" type="presParOf" srcId="{FA6A3DFE-A256-4C35-B988-E870BF13D874}" destId="{2E154C14-4922-4003-8A5E-D35A3147B6FB}" srcOrd="0" destOrd="0" presId="urn:microsoft.com/office/officeart/2005/8/layout/radial3"/>
    <dgm:cxn modelId="{24A52858-5902-484A-96ED-545616F5FD40}" type="presParOf" srcId="{2E154C14-4922-4003-8A5E-D35A3147B6FB}" destId="{A07B73EB-50E7-466B-8CD5-DF8D742CE4B6}" srcOrd="0" destOrd="0" presId="urn:microsoft.com/office/officeart/2005/8/layout/radial3"/>
    <dgm:cxn modelId="{C41E7FB2-3248-400C-8E77-E1670A43CEA8}" type="presParOf" srcId="{2E154C14-4922-4003-8A5E-D35A3147B6FB}" destId="{2F96CC1A-25F1-4F38-BAC7-E855978D6F5C}" srcOrd="1" destOrd="0" presId="urn:microsoft.com/office/officeart/2005/8/layout/radial3"/>
    <dgm:cxn modelId="{B48E3070-338A-4B4D-99B7-D3101F059A7B}" type="presParOf" srcId="{2E154C14-4922-4003-8A5E-D35A3147B6FB}" destId="{ADE45E45-3762-46E1-AE61-74DA0D9A78BA}" srcOrd="2" destOrd="0" presId="urn:microsoft.com/office/officeart/2005/8/layout/radial3"/>
    <dgm:cxn modelId="{D6540810-E376-4E10-8456-FE462CF8A8AB}" type="presParOf" srcId="{2E154C14-4922-4003-8A5E-D35A3147B6FB}" destId="{9A1CA77C-AAC1-43E4-9283-1B5CC277DD7A}" srcOrd="3" destOrd="0" presId="urn:microsoft.com/office/officeart/2005/8/layout/radial3"/>
    <dgm:cxn modelId="{39B833F3-91AD-4EDD-92E3-B7080A22EF67}" type="presParOf" srcId="{2E154C14-4922-4003-8A5E-D35A3147B6FB}" destId="{6F95B381-2273-4F0F-8611-4E10D1879E82}" srcOrd="4" destOrd="0" presId="urn:microsoft.com/office/officeart/2005/8/layout/radial3"/>
    <dgm:cxn modelId="{8D62A4E7-3B4F-443E-9E58-B69D2C2160EB}" type="presParOf" srcId="{2E154C14-4922-4003-8A5E-D35A3147B6FB}" destId="{ED85BB82-3A42-458F-B2BC-6DABBEBBF6D0}" srcOrd="5" destOrd="0" presId="urn:microsoft.com/office/officeart/2005/8/layout/radial3"/>
    <dgm:cxn modelId="{8DC49084-BEAA-40E5-A957-B21C5E04726D}" type="presParOf" srcId="{2E154C14-4922-4003-8A5E-D35A3147B6FB}" destId="{FC61014F-1CB6-4EED-94C1-716E65D8C13F}" srcOrd="6" destOrd="0" presId="urn:microsoft.com/office/officeart/2005/8/layout/radial3"/>
    <dgm:cxn modelId="{555DC1D7-4229-49FD-A56D-043BDF30EBEF}" type="presParOf" srcId="{2E154C14-4922-4003-8A5E-D35A3147B6FB}" destId="{49527D4D-BF2F-4996-9A93-B7DE9A5C9940}" srcOrd="7" destOrd="0" presId="urn:microsoft.com/office/officeart/2005/8/layout/radial3"/>
  </dgm:cxnLst>
  <dgm:bg>
    <a:blipFill>
      <a:blip xmlns:r="http://schemas.openxmlformats.org/officeDocument/2006/relationships" r:embed="rId8"/>
      <a:stretch>
        <a:fillRect/>
      </a:stretch>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4188CB3-B9EE-4F0D-83DF-9A4D3161A20D}"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it-IT"/>
        </a:p>
      </dgm:t>
    </dgm:pt>
    <dgm:pt modelId="{7EA2632B-B304-4E59-B131-3057F82C37C3}">
      <dgm:prSet phldrT="[Testo]" custT="1"/>
      <dgm:spPr>
        <a:blipFill rotWithShape="0">
          <a:blip xmlns:r="http://schemas.openxmlformats.org/officeDocument/2006/relationships" r:embed="rId1"/>
          <a:tile tx="0" ty="0" sx="100000" sy="100000" flip="none" algn="tl"/>
        </a:blipFill>
      </dgm:spPr>
      <dgm:t>
        <a:bodyPr/>
        <a:lstStyle/>
        <a:p>
          <a:r>
            <a:rPr lang="it-IT" sz="4800" b="1" dirty="0" smtClean="0">
              <a:solidFill>
                <a:schemeClr val="bg1"/>
              </a:solidFill>
              <a:cs typeface="Calibri" pitchFamily="34" charset="0"/>
            </a:rPr>
            <a:t>4. </a:t>
          </a:r>
          <a:r>
            <a:rPr kumimoji="0" lang="it-IT" sz="4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a typeface="Calibri" pitchFamily="34" charset="0"/>
              <a:cs typeface="Calibri" pitchFamily="34" charset="0"/>
            </a:rPr>
            <a:t>Funzioni didattiche</a:t>
          </a:r>
          <a:endParaRPr lang="it-IT" sz="4800" b="1" dirty="0">
            <a:solidFill>
              <a:schemeClr val="bg1"/>
            </a:solidFill>
            <a:effectLst>
              <a:outerShdw blurRad="38100" dist="38100" dir="2700000" algn="tl">
                <a:srgbClr val="000000">
                  <a:alpha val="43137"/>
                </a:srgbClr>
              </a:outerShdw>
            </a:effectLst>
          </a:endParaRPr>
        </a:p>
      </dgm:t>
    </dgm:pt>
    <dgm:pt modelId="{166FA14B-8D2A-49B6-99AD-C5AED37D4985}" type="parTrans" cxnId="{CA01B3BD-E3CE-46DE-8793-CFAA316DB488}">
      <dgm:prSet/>
      <dgm:spPr/>
      <dgm:t>
        <a:bodyPr/>
        <a:lstStyle/>
        <a:p>
          <a:endParaRPr lang="it-IT" sz="2800" b="1">
            <a:effectLst>
              <a:outerShdw blurRad="38100" dist="38100" dir="2700000" algn="tl">
                <a:srgbClr val="000000">
                  <a:alpha val="43137"/>
                </a:srgbClr>
              </a:outerShdw>
            </a:effectLst>
          </a:endParaRPr>
        </a:p>
      </dgm:t>
    </dgm:pt>
    <dgm:pt modelId="{E8A1F07D-AD04-4612-B82B-231A6DBC0453}" type="sibTrans" cxnId="{CA01B3BD-E3CE-46DE-8793-CFAA316DB488}">
      <dgm:prSet/>
      <dgm:spPr/>
      <dgm:t>
        <a:bodyPr/>
        <a:lstStyle/>
        <a:p>
          <a:endParaRPr lang="it-IT" sz="2800" b="1">
            <a:effectLst>
              <a:outerShdw blurRad="38100" dist="38100" dir="2700000" algn="tl">
                <a:srgbClr val="000000">
                  <a:alpha val="43137"/>
                </a:srgbClr>
              </a:outerShdw>
            </a:effectLst>
          </a:endParaRPr>
        </a:p>
      </dgm:t>
    </dgm:pt>
    <dgm:pt modelId="{3A421EDB-2FBF-421B-AFAA-B6BD8649B128}">
      <dgm:prSet phldrT="[Testo]" custT="1"/>
      <dgm:spPr>
        <a:blipFill rotWithShape="0">
          <a:blip xmlns:r="http://schemas.openxmlformats.org/officeDocument/2006/relationships" r:embed="rId2"/>
          <a:tile tx="0" ty="0" sx="100000" sy="100000" flip="none" algn="tl"/>
        </a:blipFill>
      </dgm:spPr>
      <dgm:t>
        <a:bodyPr/>
        <a:lstStyle/>
        <a:p>
          <a:r>
            <a:rPr lang="it-IT" sz="3600" b="1" dirty="0" smtClean="0"/>
            <a:t>a. di </a:t>
          </a:r>
          <a:r>
            <a:rPr lang="it-IT" sz="3600" b="1" dirty="0" err="1" smtClean="0"/>
            <a:t>learning</a:t>
          </a:r>
          <a:endParaRPr lang="it-IT" sz="3600" b="1" dirty="0">
            <a:effectLst>
              <a:outerShdw blurRad="38100" dist="38100" dir="2700000" algn="tl">
                <a:srgbClr val="000000">
                  <a:alpha val="43137"/>
                </a:srgbClr>
              </a:outerShdw>
            </a:effectLst>
          </a:endParaRPr>
        </a:p>
      </dgm:t>
    </dgm:pt>
    <dgm:pt modelId="{C3C2CF07-F467-4C86-AEE8-CB94552A42BF}" type="parTrans" cxnId="{E188CC08-326A-4CFF-A2AD-AD72A78A0837}">
      <dgm:prSet custT="1"/>
      <dgm:spPr>
        <a:solidFill>
          <a:schemeClr val="tx1">
            <a:lumMod val="95000"/>
            <a:lumOff val="5000"/>
          </a:schemeClr>
        </a:solidFill>
      </dgm:spPr>
      <dgm:t>
        <a:bodyPr/>
        <a:lstStyle/>
        <a:p>
          <a:endParaRPr lang="it-IT" sz="2800" b="1">
            <a:effectLst>
              <a:outerShdw blurRad="38100" dist="38100" dir="2700000" algn="tl">
                <a:srgbClr val="000000">
                  <a:alpha val="43137"/>
                </a:srgbClr>
              </a:outerShdw>
            </a:effectLst>
          </a:endParaRPr>
        </a:p>
      </dgm:t>
    </dgm:pt>
    <dgm:pt modelId="{3302587C-0551-4C91-9A14-B13EA84B2811}" type="sibTrans" cxnId="{E188CC08-326A-4CFF-A2AD-AD72A78A0837}">
      <dgm:prSet/>
      <dgm:spPr/>
      <dgm:t>
        <a:bodyPr/>
        <a:lstStyle/>
        <a:p>
          <a:endParaRPr lang="it-IT" sz="2800" b="1">
            <a:effectLst>
              <a:outerShdw blurRad="38100" dist="38100" dir="2700000" algn="tl">
                <a:srgbClr val="000000">
                  <a:alpha val="43137"/>
                </a:srgbClr>
              </a:outerShdw>
            </a:effectLst>
          </a:endParaRPr>
        </a:p>
      </dgm:t>
    </dgm:pt>
    <dgm:pt modelId="{5CCE1E26-B583-4C53-8346-B3A1397FB11E}">
      <dgm:prSet phldrT="[Testo]" custT="1"/>
      <dgm:spPr>
        <a:blipFill rotWithShape="0">
          <a:blip xmlns:r="http://schemas.openxmlformats.org/officeDocument/2006/relationships" r:embed="rId3"/>
          <a:tile tx="0" ty="0" sx="100000" sy="100000" flip="none" algn="tl"/>
        </a:blipFill>
      </dgm:spPr>
      <dgm:t>
        <a:bodyPr/>
        <a:lstStyle/>
        <a:p>
          <a:r>
            <a:rPr lang="it-IT" sz="3600" b="1" dirty="0" smtClean="0">
              <a:solidFill>
                <a:schemeClr val="tx1"/>
              </a:solidFill>
            </a:rPr>
            <a:t>b. di condivisione</a:t>
          </a:r>
          <a:endParaRPr lang="it-IT" sz="3600" b="1" dirty="0">
            <a:solidFill>
              <a:schemeClr val="tx1"/>
            </a:solidFill>
            <a:effectLst>
              <a:outerShdw blurRad="38100" dist="38100" dir="2700000" algn="tl">
                <a:srgbClr val="000000">
                  <a:alpha val="43137"/>
                </a:srgbClr>
              </a:outerShdw>
            </a:effectLst>
          </a:endParaRPr>
        </a:p>
      </dgm:t>
    </dgm:pt>
    <dgm:pt modelId="{3AA74A37-4867-4C13-A84E-5211DB688044}" type="parTrans" cxnId="{FBA9A4DC-63D6-4D98-9B8E-B348BC1571F6}">
      <dgm:prSet custT="1"/>
      <dgm:spPr>
        <a:solidFill>
          <a:schemeClr val="tx1">
            <a:lumMod val="95000"/>
            <a:lumOff val="5000"/>
          </a:schemeClr>
        </a:solidFill>
      </dgm:spPr>
      <dgm:t>
        <a:bodyPr/>
        <a:lstStyle/>
        <a:p>
          <a:endParaRPr lang="it-IT" sz="2800" b="1">
            <a:effectLst>
              <a:outerShdw blurRad="38100" dist="38100" dir="2700000" algn="tl">
                <a:srgbClr val="000000">
                  <a:alpha val="43137"/>
                </a:srgbClr>
              </a:outerShdw>
            </a:effectLst>
          </a:endParaRPr>
        </a:p>
      </dgm:t>
    </dgm:pt>
    <dgm:pt modelId="{1D1AE464-29E7-47B8-8D24-6EEADC81DA7B}" type="sibTrans" cxnId="{FBA9A4DC-63D6-4D98-9B8E-B348BC1571F6}">
      <dgm:prSet/>
      <dgm:spPr/>
      <dgm:t>
        <a:bodyPr/>
        <a:lstStyle/>
        <a:p>
          <a:endParaRPr lang="it-IT" sz="2800" b="1">
            <a:effectLst>
              <a:outerShdw blurRad="38100" dist="38100" dir="2700000" algn="tl">
                <a:srgbClr val="000000">
                  <a:alpha val="43137"/>
                </a:srgbClr>
              </a:outerShdw>
            </a:effectLst>
          </a:endParaRPr>
        </a:p>
      </dgm:t>
    </dgm:pt>
    <dgm:pt modelId="{5CAC34E5-FAC3-4D19-B9E4-A03CAF8DE8D9}">
      <dgm:prSet phldrT="[Testo]" custT="1"/>
      <dgm:spPr>
        <a:solidFill>
          <a:schemeClr val="tx1">
            <a:lumMod val="95000"/>
            <a:lumOff val="5000"/>
          </a:schemeClr>
        </a:solidFill>
      </dgm:spPr>
      <dgm:t>
        <a:bodyPr/>
        <a:lstStyle/>
        <a:p>
          <a:r>
            <a:rPr lang="it-IT" sz="3600" b="1" dirty="0" smtClean="0">
              <a:solidFill>
                <a:schemeClr val="bg1"/>
              </a:solidFill>
            </a:rPr>
            <a:t>c. di valutazione</a:t>
          </a:r>
          <a:endParaRPr lang="it-IT" sz="3600" b="1" dirty="0">
            <a:solidFill>
              <a:schemeClr val="bg1"/>
            </a:solidFill>
            <a:effectLst>
              <a:outerShdw blurRad="38100" dist="38100" dir="2700000" algn="tl">
                <a:srgbClr val="000000">
                  <a:alpha val="43137"/>
                </a:srgbClr>
              </a:outerShdw>
            </a:effectLst>
          </a:endParaRPr>
        </a:p>
      </dgm:t>
    </dgm:pt>
    <dgm:pt modelId="{7D985AAB-24B6-48CC-ABA2-0AEBAE9BB99F}" type="parTrans" cxnId="{2E08A2A3-6030-44BB-94D0-AD49EB3BBEA2}">
      <dgm:prSet custT="1"/>
      <dgm:spPr>
        <a:solidFill>
          <a:schemeClr val="tx1">
            <a:lumMod val="95000"/>
            <a:lumOff val="5000"/>
          </a:schemeClr>
        </a:solidFill>
      </dgm:spPr>
      <dgm:t>
        <a:bodyPr/>
        <a:lstStyle/>
        <a:p>
          <a:endParaRPr lang="it-IT" sz="2800" b="1">
            <a:effectLst>
              <a:outerShdw blurRad="38100" dist="38100" dir="2700000" algn="tl">
                <a:srgbClr val="000000">
                  <a:alpha val="43137"/>
                </a:srgbClr>
              </a:outerShdw>
            </a:effectLst>
          </a:endParaRPr>
        </a:p>
      </dgm:t>
    </dgm:pt>
    <dgm:pt modelId="{5D3C6796-1DA8-4543-917D-6B457E45FD20}" type="sibTrans" cxnId="{2E08A2A3-6030-44BB-94D0-AD49EB3BBEA2}">
      <dgm:prSet/>
      <dgm:spPr/>
      <dgm:t>
        <a:bodyPr/>
        <a:lstStyle/>
        <a:p>
          <a:endParaRPr lang="it-IT" sz="2800" b="1">
            <a:effectLst>
              <a:outerShdw blurRad="38100" dist="38100" dir="2700000" algn="tl">
                <a:srgbClr val="000000">
                  <a:alpha val="43137"/>
                </a:srgbClr>
              </a:outerShdw>
            </a:effectLst>
          </a:endParaRPr>
        </a:p>
      </dgm:t>
    </dgm:pt>
    <dgm:pt modelId="{B74293A1-1B8B-4385-A444-0A2E0B448D79}" type="pres">
      <dgm:prSet presAssocID="{94188CB3-B9EE-4F0D-83DF-9A4D3161A20D}" presName="Name0" presStyleCnt="0">
        <dgm:presLayoutVars>
          <dgm:chMax val="1"/>
          <dgm:dir/>
          <dgm:animLvl val="ctr"/>
          <dgm:resizeHandles val="exact"/>
        </dgm:presLayoutVars>
      </dgm:prSet>
      <dgm:spPr/>
      <dgm:t>
        <a:bodyPr/>
        <a:lstStyle/>
        <a:p>
          <a:endParaRPr lang="it-IT"/>
        </a:p>
      </dgm:t>
    </dgm:pt>
    <dgm:pt modelId="{DEE94A9C-3DE3-441F-8884-575261650665}" type="pres">
      <dgm:prSet presAssocID="{7EA2632B-B304-4E59-B131-3057F82C37C3}" presName="centerShape" presStyleLbl="node0" presStyleIdx="0" presStyleCnt="1" custScaleX="202809" custScaleY="115724" custLinFactNeighborX="-4195" custLinFactNeighborY="-6868"/>
      <dgm:spPr/>
      <dgm:t>
        <a:bodyPr/>
        <a:lstStyle/>
        <a:p>
          <a:endParaRPr lang="it-IT"/>
        </a:p>
      </dgm:t>
    </dgm:pt>
    <dgm:pt modelId="{BA4A6541-F67A-42DD-833D-0B91021B69C1}" type="pres">
      <dgm:prSet presAssocID="{C3C2CF07-F467-4C86-AEE8-CB94552A42BF}" presName="parTrans" presStyleLbl="sibTrans2D1" presStyleIdx="0" presStyleCnt="3"/>
      <dgm:spPr/>
      <dgm:t>
        <a:bodyPr/>
        <a:lstStyle/>
        <a:p>
          <a:endParaRPr lang="it-IT"/>
        </a:p>
      </dgm:t>
    </dgm:pt>
    <dgm:pt modelId="{64194D39-6140-452B-9948-F93F8A84829A}" type="pres">
      <dgm:prSet presAssocID="{C3C2CF07-F467-4C86-AEE8-CB94552A42BF}" presName="connectorText" presStyleLbl="sibTrans2D1" presStyleIdx="0" presStyleCnt="3"/>
      <dgm:spPr/>
      <dgm:t>
        <a:bodyPr/>
        <a:lstStyle/>
        <a:p>
          <a:endParaRPr lang="it-IT"/>
        </a:p>
      </dgm:t>
    </dgm:pt>
    <dgm:pt modelId="{58DD6A0A-C9C0-40AD-9A57-AC338A41352E}" type="pres">
      <dgm:prSet presAssocID="{3A421EDB-2FBF-421B-AFAA-B6BD8649B128}" presName="node" presStyleLbl="node1" presStyleIdx="0" presStyleCnt="3" custScaleX="117523" custScaleY="80169" custRadScaleRad="99066">
        <dgm:presLayoutVars>
          <dgm:bulletEnabled val="1"/>
        </dgm:presLayoutVars>
      </dgm:prSet>
      <dgm:spPr/>
      <dgm:t>
        <a:bodyPr/>
        <a:lstStyle/>
        <a:p>
          <a:endParaRPr lang="it-IT"/>
        </a:p>
      </dgm:t>
    </dgm:pt>
    <dgm:pt modelId="{8E3496C5-5CFC-4431-B8AD-5311821007F6}" type="pres">
      <dgm:prSet presAssocID="{3AA74A37-4867-4C13-A84E-5211DB688044}" presName="parTrans" presStyleLbl="sibTrans2D1" presStyleIdx="1" presStyleCnt="3"/>
      <dgm:spPr/>
      <dgm:t>
        <a:bodyPr/>
        <a:lstStyle/>
        <a:p>
          <a:endParaRPr lang="it-IT"/>
        </a:p>
      </dgm:t>
    </dgm:pt>
    <dgm:pt modelId="{2F19CF05-4C45-4AC4-8FF0-7A401FE6B368}" type="pres">
      <dgm:prSet presAssocID="{3AA74A37-4867-4C13-A84E-5211DB688044}" presName="connectorText" presStyleLbl="sibTrans2D1" presStyleIdx="1" presStyleCnt="3"/>
      <dgm:spPr/>
      <dgm:t>
        <a:bodyPr/>
        <a:lstStyle/>
        <a:p>
          <a:endParaRPr lang="it-IT"/>
        </a:p>
      </dgm:t>
    </dgm:pt>
    <dgm:pt modelId="{5E371956-B11B-4A3C-8F89-F35330037387}" type="pres">
      <dgm:prSet presAssocID="{5CCE1E26-B583-4C53-8346-B3A1397FB11E}" presName="node" presStyleLbl="node1" presStyleIdx="1" presStyleCnt="3" custScaleX="184470" custScaleY="61927" custRadScaleRad="104538" custRadScaleInc="-2377">
        <dgm:presLayoutVars>
          <dgm:bulletEnabled val="1"/>
        </dgm:presLayoutVars>
      </dgm:prSet>
      <dgm:spPr/>
      <dgm:t>
        <a:bodyPr/>
        <a:lstStyle/>
        <a:p>
          <a:endParaRPr lang="it-IT"/>
        </a:p>
      </dgm:t>
    </dgm:pt>
    <dgm:pt modelId="{6D2AC1F4-4888-402F-BE35-6DBED0BB88B1}" type="pres">
      <dgm:prSet presAssocID="{7D985AAB-24B6-48CC-ABA2-0AEBAE9BB99F}" presName="parTrans" presStyleLbl="sibTrans2D1" presStyleIdx="2" presStyleCnt="3"/>
      <dgm:spPr/>
      <dgm:t>
        <a:bodyPr/>
        <a:lstStyle/>
        <a:p>
          <a:endParaRPr lang="it-IT"/>
        </a:p>
      </dgm:t>
    </dgm:pt>
    <dgm:pt modelId="{AC02DFFA-8B80-4A5B-9175-B4A7E8EE32DF}" type="pres">
      <dgm:prSet presAssocID="{7D985AAB-24B6-48CC-ABA2-0AEBAE9BB99F}" presName="connectorText" presStyleLbl="sibTrans2D1" presStyleIdx="2" presStyleCnt="3"/>
      <dgm:spPr/>
      <dgm:t>
        <a:bodyPr/>
        <a:lstStyle/>
        <a:p>
          <a:endParaRPr lang="it-IT"/>
        </a:p>
      </dgm:t>
    </dgm:pt>
    <dgm:pt modelId="{C0F80984-FB07-424D-ABE5-490245C16DB4}" type="pres">
      <dgm:prSet presAssocID="{5CAC34E5-FAC3-4D19-B9E4-A03CAF8DE8D9}" presName="node" presStyleLbl="node1" presStyleIdx="2" presStyleCnt="3" custScaleX="164691" custScaleY="67560" custRadScaleRad="104538" custRadScaleInc="2377">
        <dgm:presLayoutVars>
          <dgm:bulletEnabled val="1"/>
        </dgm:presLayoutVars>
      </dgm:prSet>
      <dgm:spPr/>
      <dgm:t>
        <a:bodyPr/>
        <a:lstStyle/>
        <a:p>
          <a:endParaRPr lang="it-IT"/>
        </a:p>
      </dgm:t>
    </dgm:pt>
  </dgm:ptLst>
  <dgm:cxnLst>
    <dgm:cxn modelId="{FF4333F8-819E-40AB-85F3-A6D590C9FCAB}" type="presOf" srcId="{7D985AAB-24B6-48CC-ABA2-0AEBAE9BB99F}" destId="{AC02DFFA-8B80-4A5B-9175-B4A7E8EE32DF}" srcOrd="1" destOrd="0" presId="urn:microsoft.com/office/officeart/2005/8/layout/radial5"/>
    <dgm:cxn modelId="{CA01B3BD-E3CE-46DE-8793-CFAA316DB488}" srcId="{94188CB3-B9EE-4F0D-83DF-9A4D3161A20D}" destId="{7EA2632B-B304-4E59-B131-3057F82C37C3}" srcOrd="0" destOrd="0" parTransId="{166FA14B-8D2A-49B6-99AD-C5AED37D4985}" sibTransId="{E8A1F07D-AD04-4612-B82B-231A6DBC0453}"/>
    <dgm:cxn modelId="{D39390BC-8F3D-4C4B-9589-223A07F74467}" type="presOf" srcId="{C3C2CF07-F467-4C86-AEE8-CB94552A42BF}" destId="{BA4A6541-F67A-42DD-833D-0B91021B69C1}" srcOrd="0" destOrd="0" presId="urn:microsoft.com/office/officeart/2005/8/layout/radial5"/>
    <dgm:cxn modelId="{C1F06FEC-FA6E-4758-94DA-9CB1008EDA1A}" type="presOf" srcId="{7EA2632B-B304-4E59-B131-3057F82C37C3}" destId="{DEE94A9C-3DE3-441F-8884-575261650665}" srcOrd="0" destOrd="0" presId="urn:microsoft.com/office/officeart/2005/8/layout/radial5"/>
    <dgm:cxn modelId="{E188CC08-326A-4CFF-A2AD-AD72A78A0837}" srcId="{7EA2632B-B304-4E59-B131-3057F82C37C3}" destId="{3A421EDB-2FBF-421B-AFAA-B6BD8649B128}" srcOrd="0" destOrd="0" parTransId="{C3C2CF07-F467-4C86-AEE8-CB94552A42BF}" sibTransId="{3302587C-0551-4C91-9A14-B13EA84B2811}"/>
    <dgm:cxn modelId="{2E08A2A3-6030-44BB-94D0-AD49EB3BBEA2}" srcId="{7EA2632B-B304-4E59-B131-3057F82C37C3}" destId="{5CAC34E5-FAC3-4D19-B9E4-A03CAF8DE8D9}" srcOrd="2" destOrd="0" parTransId="{7D985AAB-24B6-48CC-ABA2-0AEBAE9BB99F}" sibTransId="{5D3C6796-1DA8-4543-917D-6B457E45FD20}"/>
    <dgm:cxn modelId="{ED6E4338-A442-45F0-BABE-115E8BBEAE82}" type="presOf" srcId="{3AA74A37-4867-4C13-A84E-5211DB688044}" destId="{8E3496C5-5CFC-4431-B8AD-5311821007F6}" srcOrd="0" destOrd="0" presId="urn:microsoft.com/office/officeart/2005/8/layout/radial5"/>
    <dgm:cxn modelId="{34A8404E-DBC4-4F58-BC03-9B6B5F232444}" type="presOf" srcId="{7D985AAB-24B6-48CC-ABA2-0AEBAE9BB99F}" destId="{6D2AC1F4-4888-402F-BE35-6DBED0BB88B1}" srcOrd="0" destOrd="0" presId="urn:microsoft.com/office/officeart/2005/8/layout/radial5"/>
    <dgm:cxn modelId="{3B1C46EB-3F1F-4B1F-BE65-D50A9DC44027}" type="presOf" srcId="{5CCE1E26-B583-4C53-8346-B3A1397FB11E}" destId="{5E371956-B11B-4A3C-8F89-F35330037387}" srcOrd="0" destOrd="0" presId="urn:microsoft.com/office/officeart/2005/8/layout/radial5"/>
    <dgm:cxn modelId="{D22FA321-C326-4F35-A51F-B4C2205C57C9}" type="presOf" srcId="{3AA74A37-4867-4C13-A84E-5211DB688044}" destId="{2F19CF05-4C45-4AC4-8FF0-7A401FE6B368}" srcOrd="1" destOrd="0" presId="urn:microsoft.com/office/officeart/2005/8/layout/radial5"/>
    <dgm:cxn modelId="{FBA9A4DC-63D6-4D98-9B8E-B348BC1571F6}" srcId="{7EA2632B-B304-4E59-B131-3057F82C37C3}" destId="{5CCE1E26-B583-4C53-8346-B3A1397FB11E}" srcOrd="1" destOrd="0" parTransId="{3AA74A37-4867-4C13-A84E-5211DB688044}" sibTransId="{1D1AE464-29E7-47B8-8D24-6EEADC81DA7B}"/>
    <dgm:cxn modelId="{3C105AED-2B98-4527-AD19-785EF9215342}" type="presOf" srcId="{5CAC34E5-FAC3-4D19-B9E4-A03CAF8DE8D9}" destId="{C0F80984-FB07-424D-ABE5-490245C16DB4}" srcOrd="0" destOrd="0" presId="urn:microsoft.com/office/officeart/2005/8/layout/radial5"/>
    <dgm:cxn modelId="{3B9F966E-B5F7-468C-A21E-5CC59511ECAD}" type="presOf" srcId="{94188CB3-B9EE-4F0D-83DF-9A4D3161A20D}" destId="{B74293A1-1B8B-4385-A444-0A2E0B448D79}" srcOrd="0" destOrd="0" presId="urn:microsoft.com/office/officeart/2005/8/layout/radial5"/>
    <dgm:cxn modelId="{654C0A91-75D0-45DE-8E69-13D2EEE96E14}" type="presOf" srcId="{C3C2CF07-F467-4C86-AEE8-CB94552A42BF}" destId="{64194D39-6140-452B-9948-F93F8A84829A}" srcOrd="1" destOrd="0" presId="urn:microsoft.com/office/officeart/2005/8/layout/radial5"/>
    <dgm:cxn modelId="{391D4EAC-60F5-4954-AF9F-2EF45E179856}" type="presOf" srcId="{3A421EDB-2FBF-421B-AFAA-B6BD8649B128}" destId="{58DD6A0A-C9C0-40AD-9A57-AC338A41352E}" srcOrd="0" destOrd="0" presId="urn:microsoft.com/office/officeart/2005/8/layout/radial5"/>
    <dgm:cxn modelId="{60DD5722-CFEE-4B4C-980C-9574283CE073}" type="presParOf" srcId="{B74293A1-1B8B-4385-A444-0A2E0B448D79}" destId="{DEE94A9C-3DE3-441F-8884-575261650665}" srcOrd="0" destOrd="0" presId="urn:microsoft.com/office/officeart/2005/8/layout/radial5"/>
    <dgm:cxn modelId="{CF084062-FD45-4345-BD8D-169E8DD0E226}" type="presParOf" srcId="{B74293A1-1B8B-4385-A444-0A2E0B448D79}" destId="{BA4A6541-F67A-42DD-833D-0B91021B69C1}" srcOrd="1" destOrd="0" presId="urn:microsoft.com/office/officeart/2005/8/layout/radial5"/>
    <dgm:cxn modelId="{8710FC10-94FF-4DDE-8E11-A15B888846C0}" type="presParOf" srcId="{BA4A6541-F67A-42DD-833D-0B91021B69C1}" destId="{64194D39-6140-452B-9948-F93F8A84829A}" srcOrd="0" destOrd="0" presId="urn:microsoft.com/office/officeart/2005/8/layout/radial5"/>
    <dgm:cxn modelId="{C6926037-2223-4608-80CD-01598E7A523F}" type="presParOf" srcId="{B74293A1-1B8B-4385-A444-0A2E0B448D79}" destId="{58DD6A0A-C9C0-40AD-9A57-AC338A41352E}" srcOrd="2" destOrd="0" presId="urn:microsoft.com/office/officeart/2005/8/layout/radial5"/>
    <dgm:cxn modelId="{FC6E2F7C-11D7-496C-8102-46164638378E}" type="presParOf" srcId="{B74293A1-1B8B-4385-A444-0A2E0B448D79}" destId="{8E3496C5-5CFC-4431-B8AD-5311821007F6}" srcOrd="3" destOrd="0" presId="urn:microsoft.com/office/officeart/2005/8/layout/radial5"/>
    <dgm:cxn modelId="{D181894D-E025-47EA-91D9-9B2EB5A1240A}" type="presParOf" srcId="{8E3496C5-5CFC-4431-B8AD-5311821007F6}" destId="{2F19CF05-4C45-4AC4-8FF0-7A401FE6B368}" srcOrd="0" destOrd="0" presId="urn:microsoft.com/office/officeart/2005/8/layout/radial5"/>
    <dgm:cxn modelId="{ECDABE6C-CAC6-4376-9858-9324BFEB229A}" type="presParOf" srcId="{B74293A1-1B8B-4385-A444-0A2E0B448D79}" destId="{5E371956-B11B-4A3C-8F89-F35330037387}" srcOrd="4" destOrd="0" presId="urn:microsoft.com/office/officeart/2005/8/layout/radial5"/>
    <dgm:cxn modelId="{F7DC64A8-1325-4F1B-8EF3-2117D833AFD6}" type="presParOf" srcId="{B74293A1-1B8B-4385-A444-0A2E0B448D79}" destId="{6D2AC1F4-4888-402F-BE35-6DBED0BB88B1}" srcOrd="5" destOrd="0" presId="urn:microsoft.com/office/officeart/2005/8/layout/radial5"/>
    <dgm:cxn modelId="{905851AF-0C9E-449A-B313-C36C096A838F}" type="presParOf" srcId="{6D2AC1F4-4888-402F-BE35-6DBED0BB88B1}" destId="{AC02DFFA-8B80-4A5B-9175-B4A7E8EE32DF}" srcOrd="0" destOrd="0" presId="urn:microsoft.com/office/officeart/2005/8/layout/radial5"/>
    <dgm:cxn modelId="{742149B9-588D-4BAB-8FE1-4B5C8B17D1F3}" type="presParOf" srcId="{B74293A1-1B8B-4385-A444-0A2E0B448D79}" destId="{C0F80984-FB07-424D-ABE5-490245C16DB4}" srcOrd="6" destOrd="0" presId="urn:microsoft.com/office/officeart/2005/8/layout/radial5"/>
  </dgm:cxnLst>
  <dgm:bg>
    <a:blipFill>
      <a:blip xmlns:r="http://schemas.openxmlformats.org/officeDocument/2006/relationships" r:embed="rId4"/>
      <a:stretch>
        <a:fillRect/>
      </a:stretch>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4188CB3-B9EE-4F0D-83DF-9A4D3161A20D}"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it-IT"/>
        </a:p>
      </dgm:t>
    </dgm:pt>
    <dgm:pt modelId="{7EA2632B-B304-4E59-B131-3057F82C37C3}">
      <dgm:prSet phldrT="[Testo]" custT="1"/>
      <dgm:spPr>
        <a:blipFill rotWithShape="0">
          <a:blip xmlns:r="http://schemas.openxmlformats.org/officeDocument/2006/relationships" r:embed="rId1"/>
          <a:tile tx="0" ty="0" sx="100000" sy="100000" flip="none" algn="tl"/>
        </a:blipFill>
      </dgm:spPr>
      <dgm:t>
        <a:bodyPr/>
        <a:lstStyle/>
        <a:p>
          <a:r>
            <a:rPr lang="it-IT" sz="4000" b="1" dirty="0" smtClean="0">
              <a:solidFill>
                <a:schemeClr val="bg1"/>
              </a:solidFill>
              <a:cs typeface="Calibri" pitchFamily="34" charset="0"/>
            </a:rPr>
            <a:t>a. Funzioni didattiche di </a:t>
          </a:r>
          <a:r>
            <a:rPr lang="it-IT" sz="4000" b="1" dirty="0" err="1" smtClean="0">
              <a:solidFill>
                <a:schemeClr val="bg1"/>
              </a:solidFill>
              <a:cs typeface="Calibri" pitchFamily="34" charset="0"/>
            </a:rPr>
            <a:t>learning</a:t>
          </a:r>
          <a:endParaRPr lang="it-IT" sz="3600" b="1" dirty="0">
            <a:solidFill>
              <a:schemeClr val="bg1"/>
            </a:solidFill>
            <a:effectLst>
              <a:outerShdw blurRad="38100" dist="38100" dir="2700000" algn="tl">
                <a:srgbClr val="000000">
                  <a:alpha val="43137"/>
                </a:srgbClr>
              </a:outerShdw>
            </a:effectLst>
          </a:endParaRPr>
        </a:p>
      </dgm:t>
    </dgm:pt>
    <dgm:pt modelId="{166FA14B-8D2A-49B6-99AD-C5AED37D4985}" type="parTrans" cxnId="{CA01B3BD-E3CE-46DE-8793-CFAA316DB488}">
      <dgm:prSet/>
      <dgm:spPr/>
      <dgm:t>
        <a:bodyPr/>
        <a:lstStyle/>
        <a:p>
          <a:endParaRPr lang="it-IT" sz="2800" b="1">
            <a:effectLst>
              <a:outerShdw blurRad="38100" dist="38100" dir="2700000" algn="tl">
                <a:srgbClr val="000000">
                  <a:alpha val="43137"/>
                </a:srgbClr>
              </a:outerShdw>
            </a:effectLst>
          </a:endParaRPr>
        </a:p>
      </dgm:t>
    </dgm:pt>
    <dgm:pt modelId="{E8A1F07D-AD04-4612-B82B-231A6DBC0453}" type="sibTrans" cxnId="{CA01B3BD-E3CE-46DE-8793-CFAA316DB488}">
      <dgm:prSet/>
      <dgm:spPr/>
      <dgm:t>
        <a:bodyPr/>
        <a:lstStyle/>
        <a:p>
          <a:endParaRPr lang="it-IT" sz="2800" b="1">
            <a:effectLst>
              <a:outerShdw blurRad="38100" dist="38100" dir="2700000" algn="tl">
                <a:srgbClr val="000000">
                  <a:alpha val="43137"/>
                </a:srgbClr>
              </a:outerShdw>
            </a:effectLst>
          </a:endParaRPr>
        </a:p>
      </dgm:t>
    </dgm:pt>
    <dgm:pt modelId="{3A421EDB-2FBF-421B-AFAA-B6BD8649B128}">
      <dgm:prSet phldrT="[Testo]" custT="1"/>
      <dgm:spPr>
        <a:blipFill rotWithShape="0">
          <a:blip xmlns:r="http://schemas.openxmlformats.org/officeDocument/2006/relationships" r:embed="rId2"/>
          <a:tile tx="0" ty="0" sx="100000" sy="100000" flip="none" algn="tl"/>
        </a:blipFill>
      </dgm:spPr>
      <dgm:t>
        <a:bodyPr/>
        <a:lstStyle/>
        <a:p>
          <a:r>
            <a:rPr lang="it-IT" sz="2800" b="1" dirty="0" smtClean="0"/>
            <a:t>Funzioni per lezioni multimediali</a:t>
          </a:r>
          <a:endParaRPr lang="it-IT" sz="2800" b="1" dirty="0">
            <a:effectLst>
              <a:outerShdw blurRad="38100" dist="38100" dir="2700000" algn="tl">
                <a:srgbClr val="000000">
                  <a:alpha val="43137"/>
                </a:srgbClr>
              </a:outerShdw>
            </a:effectLst>
          </a:endParaRPr>
        </a:p>
      </dgm:t>
    </dgm:pt>
    <dgm:pt modelId="{C3C2CF07-F467-4C86-AEE8-CB94552A42BF}" type="parTrans" cxnId="{E188CC08-326A-4CFF-A2AD-AD72A78A0837}">
      <dgm:prSet custT="1"/>
      <dgm:spPr>
        <a:solidFill>
          <a:schemeClr val="tx1">
            <a:lumMod val="95000"/>
            <a:lumOff val="5000"/>
          </a:schemeClr>
        </a:solidFill>
      </dgm:spPr>
      <dgm:t>
        <a:bodyPr/>
        <a:lstStyle/>
        <a:p>
          <a:endParaRPr lang="it-IT" sz="2800" b="1">
            <a:effectLst>
              <a:outerShdw blurRad="38100" dist="38100" dir="2700000" algn="tl">
                <a:srgbClr val="000000">
                  <a:alpha val="43137"/>
                </a:srgbClr>
              </a:outerShdw>
            </a:effectLst>
          </a:endParaRPr>
        </a:p>
      </dgm:t>
    </dgm:pt>
    <dgm:pt modelId="{3302587C-0551-4C91-9A14-B13EA84B2811}" type="sibTrans" cxnId="{E188CC08-326A-4CFF-A2AD-AD72A78A0837}">
      <dgm:prSet/>
      <dgm:spPr/>
      <dgm:t>
        <a:bodyPr/>
        <a:lstStyle/>
        <a:p>
          <a:endParaRPr lang="it-IT" sz="2800" b="1">
            <a:effectLst>
              <a:outerShdw blurRad="38100" dist="38100" dir="2700000" algn="tl">
                <a:srgbClr val="000000">
                  <a:alpha val="43137"/>
                </a:srgbClr>
              </a:outerShdw>
            </a:effectLst>
          </a:endParaRPr>
        </a:p>
      </dgm:t>
    </dgm:pt>
    <dgm:pt modelId="{5CCE1E26-B583-4C53-8346-B3A1397FB11E}">
      <dgm:prSet phldrT="[Testo]" custT="1"/>
      <dgm:spPr>
        <a:blipFill rotWithShape="0">
          <a:blip xmlns:r="http://schemas.openxmlformats.org/officeDocument/2006/relationships" r:embed="rId3"/>
          <a:tile tx="0" ty="0" sx="100000" sy="100000" flip="none" algn="tl"/>
        </a:blipFill>
      </dgm:spPr>
      <dgm:t>
        <a:bodyPr/>
        <a:lstStyle/>
        <a:p>
          <a:r>
            <a:rPr lang="it-IT" sz="2800" b="1" dirty="0" smtClean="0">
              <a:solidFill>
                <a:schemeClr val="tx1"/>
              </a:solidFill>
            </a:rPr>
            <a:t>Funzioni per lezioni interattive</a:t>
          </a:r>
          <a:endParaRPr lang="it-IT" sz="2800" b="1" dirty="0">
            <a:solidFill>
              <a:schemeClr val="tx1"/>
            </a:solidFill>
            <a:effectLst>
              <a:outerShdw blurRad="38100" dist="38100" dir="2700000" algn="tl">
                <a:srgbClr val="000000">
                  <a:alpha val="43137"/>
                </a:srgbClr>
              </a:outerShdw>
            </a:effectLst>
          </a:endParaRPr>
        </a:p>
      </dgm:t>
    </dgm:pt>
    <dgm:pt modelId="{3AA74A37-4867-4C13-A84E-5211DB688044}" type="parTrans" cxnId="{FBA9A4DC-63D6-4D98-9B8E-B348BC1571F6}">
      <dgm:prSet custT="1"/>
      <dgm:spPr>
        <a:solidFill>
          <a:schemeClr val="tx1">
            <a:lumMod val="95000"/>
            <a:lumOff val="5000"/>
          </a:schemeClr>
        </a:solidFill>
      </dgm:spPr>
      <dgm:t>
        <a:bodyPr/>
        <a:lstStyle/>
        <a:p>
          <a:endParaRPr lang="it-IT" sz="2800" b="1">
            <a:effectLst>
              <a:outerShdw blurRad="38100" dist="38100" dir="2700000" algn="tl">
                <a:srgbClr val="000000">
                  <a:alpha val="43137"/>
                </a:srgbClr>
              </a:outerShdw>
            </a:effectLst>
          </a:endParaRPr>
        </a:p>
      </dgm:t>
    </dgm:pt>
    <dgm:pt modelId="{1D1AE464-29E7-47B8-8D24-6EEADC81DA7B}" type="sibTrans" cxnId="{FBA9A4DC-63D6-4D98-9B8E-B348BC1571F6}">
      <dgm:prSet/>
      <dgm:spPr/>
      <dgm:t>
        <a:bodyPr/>
        <a:lstStyle/>
        <a:p>
          <a:endParaRPr lang="it-IT" sz="2800" b="1">
            <a:effectLst>
              <a:outerShdw blurRad="38100" dist="38100" dir="2700000" algn="tl">
                <a:srgbClr val="000000">
                  <a:alpha val="43137"/>
                </a:srgbClr>
              </a:outerShdw>
            </a:effectLst>
          </a:endParaRPr>
        </a:p>
      </dgm:t>
    </dgm:pt>
    <dgm:pt modelId="{5CAC34E5-FAC3-4D19-B9E4-A03CAF8DE8D9}">
      <dgm:prSet phldrT="[Testo]" custT="1"/>
      <dgm:spPr>
        <a:solidFill>
          <a:schemeClr val="tx1">
            <a:lumMod val="95000"/>
            <a:lumOff val="5000"/>
          </a:schemeClr>
        </a:solidFill>
      </dgm:spPr>
      <dgm:t>
        <a:bodyPr/>
        <a:lstStyle/>
        <a:p>
          <a:r>
            <a:rPr lang="it-IT" sz="2800" b="1" dirty="0" smtClean="0">
              <a:solidFill>
                <a:schemeClr val="bg1"/>
              </a:solidFill>
              <a:effectLst>
                <a:outerShdw blurRad="38100" dist="38100" dir="2700000" algn="tl">
                  <a:srgbClr val="000000">
                    <a:alpha val="43137"/>
                  </a:srgbClr>
                </a:outerShdw>
              </a:effectLst>
            </a:rPr>
            <a:t>Funzioni per lezioni tecniche</a:t>
          </a:r>
          <a:endParaRPr lang="it-IT" sz="2800" b="1" dirty="0">
            <a:solidFill>
              <a:schemeClr val="bg1"/>
            </a:solidFill>
            <a:effectLst>
              <a:outerShdw blurRad="38100" dist="38100" dir="2700000" algn="tl">
                <a:srgbClr val="000000">
                  <a:alpha val="43137"/>
                </a:srgbClr>
              </a:outerShdw>
            </a:effectLst>
          </a:endParaRPr>
        </a:p>
      </dgm:t>
    </dgm:pt>
    <dgm:pt modelId="{7D985AAB-24B6-48CC-ABA2-0AEBAE9BB99F}" type="parTrans" cxnId="{2E08A2A3-6030-44BB-94D0-AD49EB3BBEA2}">
      <dgm:prSet custT="1"/>
      <dgm:spPr>
        <a:solidFill>
          <a:schemeClr val="tx1">
            <a:lumMod val="95000"/>
            <a:lumOff val="5000"/>
          </a:schemeClr>
        </a:solidFill>
      </dgm:spPr>
      <dgm:t>
        <a:bodyPr/>
        <a:lstStyle/>
        <a:p>
          <a:endParaRPr lang="it-IT" sz="2800" b="1">
            <a:effectLst>
              <a:outerShdw blurRad="38100" dist="38100" dir="2700000" algn="tl">
                <a:srgbClr val="000000">
                  <a:alpha val="43137"/>
                </a:srgbClr>
              </a:outerShdw>
            </a:effectLst>
          </a:endParaRPr>
        </a:p>
      </dgm:t>
    </dgm:pt>
    <dgm:pt modelId="{5D3C6796-1DA8-4543-917D-6B457E45FD20}" type="sibTrans" cxnId="{2E08A2A3-6030-44BB-94D0-AD49EB3BBEA2}">
      <dgm:prSet/>
      <dgm:spPr/>
      <dgm:t>
        <a:bodyPr/>
        <a:lstStyle/>
        <a:p>
          <a:endParaRPr lang="it-IT" sz="2800" b="1">
            <a:effectLst>
              <a:outerShdw blurRad="38100" dist="38100" dir="2700000" algn="tl">
                <a:srgbClr val="000000">
                  <a:alpha val="43137"/>
                </a:srgbClr>
              </a:outerShdw>
            </a:effectLst>
          </a:endParaRPr>
        </a:p>
      </dgm:t>
    </dgm:pt>
    <dgm:pt modelId="{B74293A1-1B8B-4385-A444-0A2E0B448D79}" type="pres">
      <dgm:prSet presAssocID="{94188CB3-B9EE-4F0D-83DF-9A4D3161A20D}" presName="Name0" presStyleCnt="0">
        <dgm:presLayoutVars>
          <dgm:chMax val="1"/>
          <dgm:dir/>
          <dgm:animLvl val="ctr"/>
          <dgm:resizeHandles val="exact"/>
        </dgm:presLayoutVars>
      </dgm:prSet>
      <dgm:spPr/>
      <dgm:t>
        <a:bodyPr/>
        <a:lstStyle/>
        <a:p>
          <a:endParaRPr lang="it-IT"/>
        </a:p>
      </dgm:t>
    </dgm:pt>
    <dgm:pt modelId="{DEE94A9C-3DE3-441F-8884-575261650665}" type="pres">
      <dgm:prSet presAssocID="{7EA2632B-B304-4E59-B131-3057F82C37C3}" presName="centerShape" presStyleLbl="node0" presStyleIdx="0" presStyleCnt="1" custScaleX="221508" custScaleY="143713" custLinFactNeighborX="-4195" custLinFactNeighborY="-4541"/>
      <dgm:spPr/>
      <dgm:t>
        <a:bodyPr/>
        <a:lstStyle/>
        <a:p>
          <a:endParaRPr lang="it-IT"/>
        </a:p>
      </dgm:t>
    </dgm:pt>
    <dgm:pt modelId="{BA4A6541-F67A-42DD-833D-0B91021B69C1}" type="pres">
      <dgm:prSet presAssocID="{C3C2CF07-F467-4C86-AEE8-CB94552A42BF}" presName="parTrans" presStyleLbl="sibTrans2D1" presStyleIdx="0" presStyleCnt="3"/>
      <dgm:spPr/>
      <dgm:t>
        <a:bodyPr/>
        <a:lstStyle/>
        <a:p>
          <a:endParaRPr lang="it-IT"/>
        </a:p>
      </dgm:t>
    </dgm:pt>
    <dgm:pt modelId="{64194D39-6140-452B-9948-F93F8A84829A}" type="pres">
      <dgm:prSet presAssocID="{C3C2CF07-F467-4C86-AEE8-CB94552A42BF}" presName="connectorText" presStyleLbl="sibTrans2D1" presStyleIdx="0" presStyleCnt="3"/>
      <dgm:spPr/>
      <dgm:t>
        <a:bodyPr/>
        <a:lstStyle/>
        <a:p>
          <a:endParaRPr lang="it-IT"/>
        </a:p>
      </dgm:t>
    </dgm:pt>
    <dgm:pt modelId="{58DD6A0A-C9C0-40AD-9A57-AC338A41352E}" type="pres">
      <dgm:prSet presAssocID="{3A421EDB-2FBF-421B-AFAA-B6BD8649B128}" presName="node" presStyleLbl="node1" presStyleIdx="0" presStyleCnt="3" custScaleX="141821" custScaleY="80169" custRadScaleRad="99066">
        <dgm:presLayoutVars>
          <dgm:bulletEnabled val="1"/>
        </dgm:presLayoutVars>
      </dgm:prSet>
      <dgm:spPr/>
      <dgm:t>
        <a:bodyPr/>
        <a:lstStyle/>
        <a:p>
          <a:endParaRPr lang="it-IT"/>
        </a:p>
      </dgm:t>
    </dgm:pt>
    <dgm:pt modelId="{8E3496C5-5CFC-4431-B8AD-5311821007F6}" type="pres">
      <dgm:prSet presAssocID="{3AA74A37-4867-4C13-A84E-5211DB688044}" presName="parTrans" presStyleLbl="sibTrans2D1" presStyleIdx="1" presStyleCnt="3"/>
      <dgm:spPr/>
      <dgm:t>
        <a:bodyPr/>
        <a:lstStyle/>
        <a:p>
          <a:endParaRPr lang="it-IT"/>
        </a:p>
      </dgm:t>
    </dgm:pt>
    <dgm:pt modelId="{2F19CF05-4C45-4AC4-8FF0-7A401FE6B368}" type="pres">
      <dgm:prSet presAssocID="{3AA74A37-4867-4C13-A84E-5211DB688044}" presName="connectorText" presStyleLbl="sibTrans2D1" presStyleIdx="1" presStyleCnt="3"/>
      <dgm:spPr/>
      <dgm:t>
        <a:bodyPr/>
        <a:lstStyle/>
        <a:p>
          <a:endParaRPr lang="it-IT"/>
        </a:p>
      </dgm:t>
    </dgm:pt>
    <dgm:pt modelId="{5E371956-B11B-4A3C-8F89-F35330037387}" type="pres">
      <dgm:prSet presAssocID="{5CCE1E26-B583-4C53-8346-B3A1397FB11E}" presName="node" presStyleLbl="node1" presStyleIdx="1" presStyleCnt="3" custScaleX="184470" custScaleY="99350" custRadScaleRad="104538" custRadScaleInc="-2377">
        <dgm:presLayoutVars>
          <dgm:bulletEnabled val="1"/>
        </dgm:presLayoutVars>
      </dgm:prSet>
      <dgm:spPr/>
      <dgm:t>
        <a:bodyPr/>
        <a:lstStyle/>
        <a:p>
          <a:endParaRPr lang="it-IT"/>
        </a:p>
      </dgm:t>
    </dgm:pt>
    <dgm:pt modelId="{6D2AC1F4-4888-402F-BE35-6DBED0BB88B1}" type="pres">
      <dgm:prSet presAssocID="{7D985AAB-24B6-48CC-ABA2-0AEBAE9BB99F}" presName="parTrans" presStyleLbl="sibTrans2D1" presStyleIdx="2" presStyleCnt="3"/>
      <dgm:spPr/>
      <dgm:t>
        <a:bodyPr/>
        <a:lstStyle/>
        <a:p>
          <a:endParaRPr lang="it-IT"/>
        </a:p>
      </dgm:t>
    </dgm:pt>
    <dgm:pt modelId="{AC02DFFA-8B80-4A5B-9175-B4A7E8EE32DF}" type="pres">
      <dgm:prSet presAssocID="{7D985AAB-24B6-48CC-ABA2-0AEBAE9BB99F}" presName="connectorText" presStyleLbl="sibTrans2D1" presStyleIdx="2" presStyleCnt="3"/>
      <dgm:spPr/>
      <dgm:t>
        <a:bodyPr/>
        <a:lstStyle/>
        <a:p>
          <a:endParaRPr lang="it-IT"/>
        </a:p>
      </dgm:t>
    </dgm:pt>
    <dgm:pt modelId="{C0F80984-FB07-424D-ABE5-490245C16DB4}" type="pres">
      <dgm:prSet presAssocID="{5CAC34E5-FAC3-4D19-B9E4-A03CAF8DE8D9}" presName="node" presStyleLbl="node1" presStyleIdx="2" presStyleCnt="3" custScaleX="122382" custScaleY="96231" custRadScaleRad="104538" custRadScaleInc="2377">
        <dgm:presLayoutVars>
          <dgm:bulletEnabled val="1"/>
        </dgm:presLayoutVars>
      </dgm:prSet>
      <dgm:spPr/>
      <dgm:t>
        <a:bodyPr/>
        <a:lstStyle/>
        <a:p>
          <a:endParaRPr lang="it-IT"/>
        </a:p>
      </dgm:t>
    </dgm:pt>
  </dgm:ptLst>
  <dgm:cxnLst>
    <dgm:cxn modelId="{0F84A19C-E200-4AA3-9F23-90B4924B1886}" type="presOf" srcId="{7EA2632B-B304-4E59-B131-3057F82C37C3}" destId="{DEE94A9C-3DE3-441F-8884-575261650665}" srcOrd="0" destOrd="0" presId="urn:microsoft.com/office/officeart/2005/8/layout/radial5"/>
    <dgm:cxn modelId="{1E9E6192-BB34-4234-8517-B7FAF3CB49D7}" type="presOf" srcId="{5CAC34E5-FAC3-4D19-B9E4-A03CAF8DE8D9}" destId="{C0F80984-FB07-424D-ABE5-490245C16DB4}" srcOrd="0" destOrd="0" presId="urn:microsoft.com/office/officeart/2005/8/layout/radial5"/>
    <dgm:cxn modelId="{CA01B3BD-E3CE-46DE-8793-CFAA316DB488}" srcId="{94188CB3-B9EE-4F0D-83DF-9A4D3161A20D}" destId="{7EA2632B-B304-4E59-B131-3057F82C37C3}" srcOrd="0" destOrd="0" parTransId="{166FA14B-8D2A-49B6-99AD-C5AED37D4985}" sibTransId="{E8A1F07D-AD04-4612-B82B-231A6DBC0453}"/>
    <dgm:cxn modelId="{5B8B74B3-0A59-4F01-B4FF-13D4037B3629}" type="presOf" srcId="{3AA74A37-4867-4C13-A84E-5211DB688044}" destId="{8E3496C5-5CFC-4431-B8AD-5311821007F6}" srcOrd="0" destOrd="0" presId="urn:microsoft.com/office/officeart/2005/8/layout/radial5"/>
    <dgm:cxn modelId="{C853A2FA-05B5-4D70-85EE-74FE0331B2A9}" type="presOf" srcId="{3A421EDB-2FBF-421B-AFAA-B6BD8649B128}" destId="{58DD6A0A-C9C0-40AD-9A57-AC338A41352E}" srcOrd="0" destOrd="0" presId="urn:microsoft.com/office/officeart/2005/8/layout/radial5"/>
    <dgm:cxn modelId="{E188CC08-326A-4CFF-A2AD-AD72A78A0837}" srcId="{7EA2632B-B304-4E59-B131-3057F82C37C3}" destId="{3A421EDB-2FBF-421B-AFAA-B6BD8649B128}" srcOrd="0" destOrd="0" parTransId="{C3C2CF07-F467-4C86-AEE8-CB94552A42BF}" sibTransId="{3302587C-0551-4C91-9A14-B13EA84B2811}"/>
    <dgm:cxn modelId="{2E08A2A3-6030-44BB-94D0-AD49EB3BBEA2}" srcId="{7EA2632B-B304-4E59-B131-3057F82C37C3}" destId="{5CAC34E5-FAC3-4D19-B9E4-A03CAF8DE8D9}" srcOrd="2" destOrd="0" parTransId="{7D985AAB-24B6-48CC-ABA2-0AEBAE9BB99F}" sibTransId="{5D3C6796-1DA8-4543-917D-6B457E45FD20}"/>
    <dgm:cxn modelId="{188C872C-1C53-45E1-8096-FBAF94586EB3}" type="presOf" srcId="{7D985AAB-24B6-48CC-ABA2-0AEBAE9BB99F}" destId="{6D2AC1F4-4888-402F-BE35-6DBED0BB88B1}" srcOrd="0" destOrd="0" presId="urn:microsoft.com/office/officeart/2005/8/layout/radial5"/>
    <dgm:cxn modelId="{A585795C-ADFE-4254-AC11-587D7DB1BF8C}" type="presOf" srcId="{94188CB3-B9EE-4F0D-83DF-9A4D3161A20D}" destId="{B74293A1-1B8B-4385-A444-0A2E0B448D79}" srcOrd="0" destOrd="0" presId="urn:microsoft.com/office/officeart/2005/8/layout/radial5"/>
    <dgm:cxn modelId="{F3B61E1C-7586-4CB7-9F05-9D8E9B8706EB}" type="presOf" srcId="{C3C2CF07-F467-4C86-AEE8-CB94552A42BF}" destId="{BA4A6541-F67A-42DD-833D-0B91021B69C1}" srcOrd="0" destOrd="0" presId="urn:microsoft.com/office/officeart/2005/8/layout/radial5"/>
    <dgm:cxn modelId="{731C6860-A37D-4A36-A581-5D56CE4C98CE}" type="presOf" srcId="{7D985AAB-24B6-48CC-ABA2-0AEBAE9BB99F}" destId="{AC02DFFA-8B80-4A5B-9175-B4A7E8EE32DF}" srcOrd="1" destOrd="0" presId="urn:microsoft.com/office/officeart/2005/8/layout/radial5"/>
    <dgm:cxn modelId="{FBA9A4DC-63D6-4D98-9B8E-B348BC1571F6}" srcId="{7EA2632B-B304-4E59-B131-3057F82C37C3}" destId="{5CCE1E26-B583-4C53-8346-B3A1397FB11E}" srcOrd="1" destOrd="0" parTransId="{3AA74A37-4867-4C13-A84E-5211DB688044}" sibTransId="{1D1AE464-29E7-47B8-8D24-6EEADC81DA7B}"/>
    <dgm:cxn modelId="{D4F4B137-617A-489A-938C-BB92A1914AFD}" type="presOf" srcId="{5CCE1E26-B583-4C53-8346-B3A1397FB11E}" destId="{5E371956-B11B-4A3C-8F89-F35330037387}" srcOrd="0" destOrd="0" presId="urn:microsoft.com/office/officeart/2005/8/layout/radial5"/>
    <dgm:cxn modelId="{CF5B6267-2113-44E9-9F7E-B86A11D1199E}" type="presOf" srcId="{C3C2CF07-F467-4C86-AEE8-CB94552A42BF}" destId="{64194D39-6140-452B-9948-F93F8A84829A}" srcOrd="1" destOrd="0" presId="urn:microsoft.com/office/officeart/2005/8/layout/radial5"/>
    <dgm:cxn modelId="{D7702542-E563-4572-8200-9A1D578F2574}" type="presOf" srcId="{3AA74A37-4867-4C13-A84E-5211DB688044}" destId="{2F19CF05-4C45-4AC4-8FF0-7A401FE6B368}" srcOrd="1" destOrd="0" presId="urn:microsoft.com/office/officeart/2005/8/layout/radial5"/>
    <dgm:cxn modelId="{ABBF5606-CC94-43FE-8769-B1DAADDD6265}" type="presParOf" srcId="{B74293A1-1B8B-4385-A444-0A2E0B448D79}" destId="{DEE94A9C-3DE3-441F-8884-575261650665}" srcOrd="0" destOrd="0" presId="urn:microsoft.com/office/officeart/2005/8/layout/radial5"/>
    <dgm:cxn modelId="{76A8B5EE-23C3-43EA-A9D5-A671929C6913}" type="presParOf" srcId="{B74293A1-1B8B-4385-A444-0A2E0B448D79}" destId="{BA4A6541-F67A-42DD-833D-0B91021B69C1}" srcOrd="1" destOrd="0" presId="urn:microsoft.com/office/officeart/2005/8/layout/radial5"/>
    <dgm:cxn modelId="{7FB11B8F-E5B3-487D-9A06-3FEFC1CFAC1B}" type="presParOf" srcId="{BA4A6541-F67A-42DD-833D-0B91021B69C1}" destId="{64194D39-6140-452B-9948-F93F8A84829A}" srcOrd="0" destOrd="0" presId="urn:microsoft.com/office/officeart/2005/8/layout/radial5"/>
    <dgm:cxn modelId="{8E596363-1C02-4A88-A267-DD3C82FBC71F}" type="presParOf" srcId="{B74293A1-1B8B-4385-A444-0A2E0B448D79}" destId="{58DD6A0A-C9C0-40AD-9A57-AC338A41352E}" srcOrd="2" destOrd="0" presId="urn:microsoft.com/office/officeart/2005/8/layout/radial5"/>
    <dgm:cxn modelId="{26C83675-85B4-4C69-88D3-C925EF2C84A1}" type="presParOf" srcId="{B74293A1-1B8B-4385-A444-0A2E0B448D79}" destId="{8E3496C5-5CFC-4431-B8AD-5311821007F6}" srcOrd="3" destOrd="0" presId="urn:microsoft.com/office/officeart/2005/8/layout/radial5"/>
    <dgm:cxn modelId="{5D0392DF-C163-403A-AFBB-9A081E5BFDDD}" type="presParOf" srcId="{8E3496C5-5CFC-4431-B8AD-5311821007F6}" destId="{2F19CF05-4C45-4AC4-8FF0-7A401FE6B368}" srcOrd="0" destOrd="0" presId="urn:microsoft.com/office/officeart/2005/8/layout/radial5"/>
    <dgm:cxn modelId="{29CEA0E5-DA12-41F2-AE3A-28334BB6A4CE}" type="presParOf" srcId="{B74293A1-1B8B-4385-A444-0A2E0B448D79}" destId="{5E371956-B11B-4A3C-8F89-F35330037387}" srcOrd="4" destOrd="0" presId="urn:microsoft.com/office/officeart/2005/8/layout/radial5"/>
    <dgm:cxn modelId="{5613F802-46A0-4B0A-A6CD-3419CD2FD1A9}" type="presParOf" srcId="{B74293A1-1B8B-4385-A444-0A2E0B448D79}" destId="{6D2AC1F4-4888-402F-BE35-6DBED0BB88B1}" srcOrd="5" destOrd="0" presId="urn:microsoft.com/office/officeart/2005/8/layout/radial5"/>
    <dgm:cxn modelId="{CF846F72-1293-468D-A580-A7BD2BEA94FA}" type="presParOf" srcId="{6D2AC1F4-4888-402F-BE35-6DBED0BB88B1}" destId="{AC02DFFA-8B80-4A5B-9175-B4A7E8EE32DF}" srcOrd="0" destOrd="0" presId="urn:microsoft.com/office/officeart/2005/8/layout/radial5"/>
    <dgm:cxn modelId="{DB9F8D45-BCB5-456D-BD32-9475F512DBC6}" type="presParOf" srcId="{B74293A1-1B8B-4385-A444-0A2E0B448D79}" destId="{C0F80984-FB07-424D-ABE5-490245C16DB4}" srcOrd="6" destOrd="0" presId="urn:microsoft.com/office/officeart/2005/8/layout/radial5"/>
  </dgm:cxnLst>
  <dgm:bg>
    <a:blipFill>
      <a:blip xmlns:r="http://schemas.openxmlformats.org/officeDocument/2006/relationships" r:embed="rId4"/>
      <a:stretch>
        <a:fillRect/>
      </a:stretch>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0DE770A-4975-44AF-BFDE-99118E2831A3}" type="doc">
      <dgm:prSet loTypeId="urn:microsoft.com/office/officeart/2005/8/layout/equation2" loCatId="process" qsTypeId="urn:microsoft.com/office/officeart/2005/8/quickstyle/simple1" qsCatId="simple" csTypeId="urn:microsoft.com/office/officeart/2005/8/colors/accent1_2" csCatId="accent1" phldr="1"/>
      <dgm:spPr/>
    </dgm:pt>
    <dgm:pt modelId="{2E76DE4F-61C1-4978-AE0B-CA05C442213C}">
      <dgm:prSet phldrT="[Testo]" custT="1"/>
      <dgm:spPr>
        <a:solidFill>
          <a:srgbClr val="00B0F0"/>
        </a:solidFill>
      </dgm:spPr>
      <dgm:t>
        <a:bodyPr/>
        <a:lstStyle/>
        <a:p>
          <a:r>
            <a:rPr lang="it-IT" sz="2800" b="1" dirty="0" smtClean="0">
              <a:solidFill>
                <a:schemeClr val="tx1"/>
              </a:solidFill>
              <a:effectLst>
                <a:outerShdw blurRad="38100" dist="38100" dir="2700000" algn="tl">
                  <a:srgbClr val="000000">
                    <a:alpha val="43137"/>
                  </a:srgbClr>
                </a:outerShdw>
              </a:effectLst>
            </a:rPr>
            <a:t>Risorse e collegamenti multimediali</a:t>
          </a:r>
          <a:endParaRPr lang="it-IT" sz="2800" dirty="0">
            <a:effectLst>
              <a:outerShdw blurRad="38100" dist="38100" dir="2700000" algn="tl">
                <a:srgbClr val="000000">
                  <a:alpha val="43137"/>
                </a:srgbClr>
              </a:outerShdw>
            </a:effectLst>
          </a:endParaRPr>
        </a:p>
      </dgm:t>
    </dgm:pt>
    <dgm:pt modelId="{98D0705B-3D86-453E-9650-BEC601E1546A}" type="parTrans" cxnId="{79E84078-FC61-4639-B9A4-678BE211AC73}">
      <dgm:prSet/>
      <dgm:spPr/>
      <dgm:t>
        <a:bodyPr/>
        <a:lstStyle/>
        <a:p>
          <a:endParaRPr lang="it-IT"/>
        </a:p>
      </dgm:t>
    </dgm:pt>
    <dgm:pt modelId="{43848952-8E9E-4BB1-9BB5-5F9B11FCFBDF}" type="sibTrans" cxnId="{79E84078-FC61-4639-B9A4-678BE211AC73}">
      <dgm:prSet/>
      <dgm:spPr>
        <a:solidFill>
          <a:srgbClr val="002060"/>
        </a:solidFill>
      </dgm:spPr>
      <dgm:t>
        <a:bodyPr/>
        <a:lstStyle/>
        <a:p>
          <a:endParaRPr lang="it-IT"/>
        </a:p>
      </dgm:t>
    </dgm:pt>
    <dgm:pt modelId="{DB032094-2C34-4D23-A8F5-334DA39D30A8}">
      <dgm:prSet phldrT="[Testo]" custT="1"/>
      <dgm:spPr>
        <a:solidFill>
          <a:srgbClr val="00B0F0"/>
        </a:solidFill>
      </dgm:spPr>
      <dgm:t>
        <a:bodyPr/>
        <a:lstStyle/>
        <a:p>
          <a:r>
            <a:rPr lang="it-IT" sz="2800" b="1" dirty="0" smtClean="0">
              <a:solidFill>
                <a:schemeClr val="tx1"/>
              </a:solidFill>
              <a:effectLst>
                <a:outerShdw blurRad="38100" dist="38100" dir="2700000" algn="tl">
                  <a:srgbClr val="000000">
                    <a:alpha val="43137"/>
                  </a:srgbClr>
                </a:outerShdw>
              </a:effectLst>
            </a:rPr>
            <a:t>video</a:t>
          </a:r>
          <a:endParaRPr lang="it-IT" sz="2800" dirty="0">
            <a:effectLst>
              <a:outerShdw blurRad="38100" dist="38100" dir="2700000" algn="tl">
                <a:srgbClr val="000000">
                  <a:alpha val="43137"/>
                </a:srgbClr>
              </a:outerShdw>
            </a:effectLst>
          </a:endParaRPr>
        </a:p>
      </dgm:t>
    </dgm:pt>
    <dgm:pt modelId="{8A248E8E-7C25-48C1-A73A-37ECE0594340}" type="parTrans" cxnId="{C74D2742-504E-4745-80D9-76B7D30BC7F0}">
      <dgm:prSet/>
      <dgm:spPr/>
      <dgm:t>
        <a:bodyPr/>
        <a:lstStyle/>
        <a:p>
          <a:endParaRPr lang="it-IT"/>
        </a:p>
      </dgm:t>
    </dgm:pt>
    <dgm:pt modelId="{5C695CAB-38A6-4E85-89E9-7DB3F52939D5}" type="sibTrans" cxnId="{C74D2742-504E-4745-80D9-76B7D30BC7F0}">
      <dgm:prSet/>
      <dgm:spPr>
        <a:solidFill>
          <a:srgbClr val="002060"/>
        </a:solidFill>
      </dgm:spPr>
      <dgm:t>
        <a:bodyPr/>
        <a:lstStyle/>
        <a:p>
          <a:endParaRPr lang="it-IT"/>
        </a:p>
      </dgm:t>
    </dgm:pt>
    <dgm:pt modelId="{94A4EC97-B851-411D-BBEB-0A59547779E1}">
      <dgm:prSet phldrT="[Testo]"/>
      <dgm:spPr>
        <a:solidFill>
          <a:schemeClr val="tx1"/>
        </a:solidFill>
      </dgm:spPr>
      <dgm:t>
        <a:bodyPr/>
        <a:lstStyle/>
        <a:p>
          <a:r>
            <a:rPr lang="it-IT" b="1" dirty="0" smtClean="0"/>
            <a:t>Funzioni per lezioni multimediali</a:t>
          </a:r>
          <a:endParaRPr lang="it-IT" dirty="0"/>
        </a:p>
      </dgm:t>
    </dgm:pt>
    <dgm:pt modelId="{F0FC50C0-E40A-42D8-8A75-AF9FAC058444}" type="parTrans" cxnId="{2AF3D609-B3A5-4B68-B05A-E8C41DB6FE4A}">
      <dgm:prSet/>
      <dgm:spPr/>
      <dgm:t>
        <a:bodyPr/>
        <a:lstStyle/>
        <a:p>
          <a:endParaRPr lang="it-IT"/>
        </a:p>
      </dgm:t>
    </dgm:pt>
    <dgm:pt modelId="{AF9AB672-4BCA-486A-8835-DA53F8C49EFC}" type="sibTrans" cxnId="{2AF3D609-B3A5-4B68-B05A-E8C41DB6FE4A}">
      <dgm:prSet/>
      <dgm:spPr/>
      <dgm:t>
        <a:bodyPr/>
        <a:lstStyle/>
        <a:p>
          <a:endParaRPr lang="it-IT"/>
        </a:p>
      </dgm:t>
    </dgm:pt>
    <dgm:pt modelId="{A1D4568E-B2DD-48A4-8611-46BC59049BA8}">
      <dgm:prSet phldrT="[Testo]" custT="1"/>
      <dgm:spPr>
        <a:solidFill>
          <a:srgbClr val="00B0F0"/>
        </a:solidFill>
      </dgm:spPr>
      <dgm:t>
        <a:bodyPr/>
        <a:lstStyle/>
        <a:p>
          <a:r>
            <a:rPr lang="it-IT" sz="2800" b="1" dirty="0" smtClean="0">
              <a:solidFill>
                <a:schemeClr val="tx1"/>
              </a:solidFill>
              <a:effectLst>
                <a:outerShdw blurRad="38100" dist="38100" dir="2700000" algn="tl">
                  <a:srgbClr val="000000">
                    <a:alpha val="43137"/>
                  </a:srgbClr>
                </a:outerShdw>
              </a:effectLst>
            </a:rPr>
            <a:t>Suoni</a:t>
          </a:r>
          <a:endParaRPr lang="it-IT" sz="2800" dirty="0">
            <a:effectLst>
              <a:outerShdw blurRad="38100" dist="38100" dir="2700000" algn="tl">
                <a:srgbClr val="000000">
                  <a:alpha val="43137"/>
                </a:srgbClr>
              </a:outerShdw>
            </a:effectLst>
          </a:endParaRPr>
        </a:p>
      </dgm:t>
    </dgm:pt>
    <dgm:pt modelId="{8C349B46-B557-4A38-9941-155341D37400}" type="parTrans" cxnId="{B3F90D9C-02EF-4B61-A612-9A79C91A8801}">
      <dgm:prSet/>
      <dgm:spPr/>
      <dgm:t>
        <a:bodyPr/>
        <a:lstStyle/>
        <a:p>
          <a:endParaRPr lang="it-IT"/>
        </a:p>
      </dgm:t>
    </dgm:pt>
    <dgm:pt modelId="{D1CBD163-C8EC-4B65-A158-9AEC09FB7B69}" type="sibTrans" cxnId="{B3F90D9C-02EF-4B61-A612-9A79C91A8801}">
      <dgm:prSet/>
      <dgm:spPr>
        <a:solidFill>
          <a:srgbClr val="002060"/>
        </a:solidFill>
      </dgm:spPr>
      <dgm:t>
        <a:bodyPr/>
        <a:lstStyle/>
        <a:p>
          <a:endParaRPr lang="it-IT"/>
        </a:p>
      </dgm:t>
    </dgm:pt>
    <dgm:pt modelId="{1BE15472-0FB9-4B3E-B470-35E44B8149F5}">
      <dgm:prSet phldrT="[Testo]"/>
      <dgm:spPr>
        <a:solidFill>
          <a:srgbClr val="00B0F0"/>
        </a:solidFill>
      </dgm:spPr>
      <dgm:t>
        <a:bodyPr/>
        <a:lstStyle/>
        <a:p>
          <a:r>
            <a:rPr lang="it-IT" b="1" dirty="0" smtClean="0">
              <a:solidFill>
                <a:schemeClr val="tx1"/>
              </a:solidFill>
              <a:effectLst>
                <a:outerShdw blurRad="38100" dist="38100" dir="2700000" algn="tl">
                  <a:srgbClr val="000000">
                    <a:alpha val="43137"/>
                  </a:srgbClr>
                </a:outerShdw>
              </a:effectLst>
            </a:rPr>
            <a:t>Etc.</a:t>
          </a:r>
          <a:endParaRPr lang="it-IT" b="1" dirty="0">
            <a:solidFill>
              <a:schemeClr val="tx1"/>
            </a:solidFill>
            <a:effectLst>
              <a:outerShdw blurRad="38100" dist="38100" dir="2700000" algn="tl">
                <a:srgbClr val="000000">
                  <a:alpha val="43137"/>
                </a:srgbClr>
              </a:outerShdw>
            </a:effectLst>
          </a:endParaRPr>
        </a:p>
      </dgm:t>
    </dgm:pt>
    <dgm:pt modelId="{957C4BD2-EF30-43E9-96F9-EFF161CBC809}" type="parTrans" cxnId="{FD8DEF9C-5A14-4380-BC9D-E83FA0FB6CCF}">
      <dgm:prSet/>
      <dgm:spPr/>
      <dgm:t>
        <a:bodyPr/>
        <a:lstStyle/>
        <a:p>
          <a:endParaRPr lang="it-IT"/>
        </a:p>
      </dgm:t>
    </dgm:pt>
    <dgm:pt modelId="{9952C8F1-E737-408E-9780-B14F3A043D50}" type="sibTrans" cxnId="{FD8DEF9C-5A14-4380-BC9D-E83FA0FB6CCF}">
      <dgm:prSet/>
      <dgm:spPr>
        <a:solidFill>
          <a:srgbClr val="002060"/>
        </a:solidFill>
      </dgm:spPr>
      <dgm:t>
        <a:bodyPr/>
        <a:lstStyle/>
        <a:p>
          <a:endParaRPr lang="it-IT"/>
        </a:p>
      </dgm:t>
    </dgm:pt>
    <dgm:pt modelId="{B25A129C-5AD0-4B54-8E33-4F65DD1644DC}" type="pres">
      <dgm:prSet presAssocID="{F0DE770A-4975-44AF-BFDE-99118E2831A3}" presName="Name0" presStyleCnt="0">
        <dgm:presLayoutVars>
          <dgm:dir/>
          <dgm:resizeHandles val="exact"/>
        </dgm:presLayoutVars>
      </dgm:prSet>
      <dgm:spPr/>
    </dgm:pt>
    <dgm:pt modelId="{3BE8295B-2BE4-40E9-AFC7-43E296183F92}" type="pres">
      <dgm:prSet presAssocID="{F0DE770A-4975-44AF-BFDE-99118E2831A3}" presName="vNodes" presStyleCnt="0"/>
      <dgm:spPr/>
    </dgm:pt>
    <dgm:pt modelId="{F30EB17C-EA4B-44DC-B65E-49FA75050BF7}" type="pres">
      <dgm:prSet presAssocID="{2E76DE4F-61C1-4978-AE0B-CA05C442213C}" presName="node" presStyleLbl="node1" presStyleIdx="0" presStyleCnt="5" custScaleX="428724" custScaleY="138144">
        <dgm:presLayoutVars>
          <dgm:bulletEnabled val="1"/>
        </dgm:presLayoutVars>
      </dgm:prSet>
      <dgm:spPr>
        <a:prstGeom prst="cloud">
          <a:avLst/>
        </a:prstGeom>
      </dgm:spPr>
      <dgm:t>
        <a:bodyPr/>
        <a:lstStyle/>
        <a:p>
          <a:endParaRPr lang="it-IT"/>
        </a:p>
      </dgm:t>
    </dgm:pt>
    <dgm:pt modelId="{CCEB9081-76B7-4FCF-8A77-C6A21BCB43B9}" type="pres">
      <dgm:prSet presAssocID="{43848952-8E9E-4BB1-9BB5-5F9B11FCFBDF}" presName="spacerT" presStyleCnt="0"/>
      <dgm:spPr/>
    </dgm:pt>
    <dgm:pt modelId="{9A780AD0-F123-48C5-B9EF-9F7A4E6031D8}" type="pres">
      <dgm:prSet presAssocID="{43848952-8E9E-4BB1-9BB5-5F9B11FCFBDF}" presName="sibTrans" presStyleLbl="sibTrans2D1" presStyleIdx="0" presStyleCnt="4"/>
      <dgm:spPr/>
      <dgm:t>
        <a:bodyPr/>
        <a:lstStyle/>
        <a:p>
          <a:endParaRPr lang="it-IT"/>
        </a:p>
      </dgm:t>
    </dgm:pt>
    <dgm:pt modelId="{CEE07A5A-B48B-44F2-93A4-AC61B46B4DE5}" type="pres">
      <dgm:prSet presAssocID="{43848952-8E9E-4BB1-9BB5-5F9B11FCFBDF}" presName="spacerB" presStyleCnt="0"/>
      <dgm:spPr/>
    </dgm:pt>
    <dgm:pt modelId="{A722F775-7A58-475D-9B3A-6DD8042AFDF2}" type="pres">
      <dgm:prSet presAssocID="{DB032094-2C34-4D23-A8F5-334DA39D30A8}" presName="node" presStyleLbl="node1" presStyleIdx="1" presStyleCnt="5" custScaleX="185489">
        <dgm:presLayoutVars>
          <dgm:bulletEnabled val="1"/>
        </dgm:presLayoutVars>
      </dgm:prSet>
      <dgm:spPr>
        <a:prstGeom prst="cloud">
          <a:avLst/>
        </a:prstGeom>
      </dgm:spPr>
      <dgm:t>
        <a:bodyPr/>
        <a:lstStyle/>
        <a:p>
          <a:endParaRPr lang="it-IT"/>
        </a:p>
      </dgm:t>
    </dgm:pt>
    <dgm:pt modelId="{20A790EB-E2F8-4A67-AAF1-065180D54BB5}" type="pres">
      <dgm:prSet presAssocID="{5C695CAB-38A6-4E85-89E9-7DB3F52939D5}" presName="spacerT" presStyleCnt="0"/>
      <dgm:spPr/>
    </dgm:pt>
    <dgm:pt modelId="{5B079802-5DBB-4B00-8B16-E494C3022CB4}" type="pres">
      <dgm:prSet presAssocID="{5C695CAB-38A6-4E85-89E9-7DB3F52939D5}" presName="sibTrans" presStyleLbl="sibTrans2D1" presStyleIdx="1" presStyleCnt="4"/>
      <dgm:spPr/>
      <dgm:t>
        <a:bodyPr/>
        <a:lstStyle/>
        <a:p>
          <a:endParaRPr lang="it-IT"/>
        </a:p>
      </dgm:t>
    </dgm:pt>
    <dgm:pt modelId="{770DC315-8018-4D9B-AECD-19EBB25EAEF0}" type="pres">
      <dgm:prSet presAssocID="{5C695CAB-38A6-4E85-89E9-7DB3F52939D5}" presName="spacerB" presStyleCnt="0"/>
      <dgm:spPr/>
    </dgm:pt>
    <dgm:pt modelId="{F1A9404B-C5F6-4D0B-904C-6AF212034D7C}" type="pres">
      <dgm:prSet presAssocID="{A1D4568E-B2DD-48A4-8611-46BC59049BA8}" presName="node" presStyleLbl="node1" presStyleIdx="2" presStyleCnt="5" custScaleX="198587">
        <dgm:presLayoutVars>
          <dgm:bulletEnabled val="1"/>
        </dgm:presLayoutVars>
      </dgm:prSet>
      <dgm:spPr>
        <a:prstGeom prst="cloud">
          <a:avLst/>
        </a:prstGeom>
      </dgm:spPr>
      <dgm:t>
        <a:bodyPr/>
        <a:lstStyle/>
        <a:p>
          <a:endParaRPr lang="it-IT"/>
        </a:p>
      </dgm:t>
    </dgm:pt>
    <dgm:pt modelId="{024F5867-0198-43D8-A223-B038A55C7ABA}" type="pres">
      <dgm:prSet presAssocID="{D1CBD163-C8EC-4B65-A158-9AEC09FB7B69}" presName="spacerT" presStyleCnt="0"/>
      <dgm:spPr/>
    </dgm:pt>
    <dgm:pt modelId="{CB4FB4D0-9F73-49EA-8216-3960A873385E}" type="pres">
      <dgm:prSet presAssocID="{D1CBD163-C8EC-4B65-A158-9AEC09FB7B69}" presName="sibTrans" presStyleLbl="sibTrans2D1" presStyleIdx="2" presStyleCnt="4"/>
      <dgm:spPr/>
      <dgm:t>
        <a:bodyPr/>
        <a:lstStyle/>
        <a:p>
          <a:endParaRPr lang="it-IT"/>
        </a:p>
      </dgm:t>
    </dgm:pt>
    <dgm:pt modelId="{4AA99AB2-CC29-4C32-A324-66CE85C51DB3}" type="pres">
      <dgm:prSet presAssocID="{D1CBD163-C8EC-4B65-A158-9AEC09FB7B69}" presName="spacerB" presStyleCnt="0"/>
      <dgm:spPr/>
    </dgm:pt>
    <dgm:pt modelId="{0DEA4D73-019C-4E82-B859-624432E4351B}" type="pres">
      <dgm:prSet presAssocID="{1BE15472-0FB9-4B3E-B470-35E44B8149F5}" presName="node" presStyleLbl="node1" presStyleIdx="3" presStyleCnt="5">
        <dgm:presLayoutVars>
          <dgm:bulletEnabled val="1"/>
        </dgm:presLayoutVars>
      </dgm:prSet>
      <dgm:spPr>
        <a:prstGeom prst="cloud">
          <a:avLst/>
        </a:prstGeom>
      </dgm:spPr>
      <dgm:t>
        <a:bodyPr/>
        <a:lstStyle/>
        <a:p>
          <a:endParaRPr lang="it-IT"/>
        </a:p>
      </dgm:t>
    </dgm:pt>
    <dgm:pt modelId="{5C8A893D-0D72-4479-A10F-F649D6BCFE5F}" type="pres">
      <dgm:prSet presAssocID="{F0DE770A-4975-44AF-BFDE-99118E2831A3}" presName="sibTransLast" presStyleLbl="sibTrans2D1" presStyleIdx="3" presStyleCnt="4" custScaleX="307627" custScaleY="176057" custLinFactX="-23572" custLinFactNeighborX="-100000"/>
      <dgm:spPr/>
      <dgm:t>
        <a:bodyPr/>
        <a:lstStyle/>
        <a:p>
          <a:endParaRPr lang="it-IT"/>
        </a:p>
      </dgm:t>
    </dgm:pt>
    <dgm:pt modelId="{FDC97F3A-97A3-45E1-8241-D664BF9EDAC6}" type="pres">
      <dgm:prSet presAssocID="{F0DE770A-4975-44AF-BFDE-99118E2831A3}" presName="connectorText" presStyleLbl="sibTrans2D1" presStyleIdx="3" presStyleCnt="4"/>
      <dgm:spPr/>
      <dgm:t>
        <a:bodyPr/>
        <a:lstStyle/>
        <a:p>
          <a:endParaRPr lang="it-IT"/>
        </a:p>
      </dgm:t>
    </dgm:pt>
    <dgm:pt modelId="{4C962776-BC7D-4894-906B-4E87B61989C9}" type="pres">
      <dgm:prSet presAssocID="{F0DE770A-4975-44AF-BFDE-99118E2831A3}" presName="lastNode" presStyleLbl="node1" presStyleIdx="4" presStyleCnt="5" custScaleX="165427">
        <dgm:presLayoutVars>
          <dgm:bulletEnabled val="1"/>
        </dgm:presLayoutVars>
      </dgm:prSet>
      <dgm:spPr/>
      <dgm:t>
        <a:bodyPr/>
        <a:lstStyle/>
        <a:p>
          <a:endParaRPr lang="it-IT"/>
        </a:p>
      </dgm:t>
    </dgm:pt>
  </dgm:ptLst>
  <dgm:cxnLst>
    <dgm:cxn modelId="{A8A7BB40-34A3-49EE-9522-03356E56AAE6}" type="presOf" srcId="{D1CBD163-C8EC-4B65-A158-9AEC09FB7B69}" destId="{CB4FB4D0-9F73-49EA-8216-3960A873385E}" srcOrd="0" destOrd="0" presId="urn:microsoft.com/office/officeart/2005/8/layout/equation2"/>
    <dgm:cxn modelId="{19EE6816-37E2-4D72-8657-A29FFF0406D9}" type="presOf" srcId="{94A4EC97-B851-411D-BBEB-0A59547779E1}" destId="{4C962776-BC7D-4894-906B-4E87B61989C9}" srcOrd="0" destOrd="0" presId="urn:microsoft.com/office/officeart/2005/8/layout/equation2"/>
    <dgm:cxn modelId="{B3F90D9C-02EF-4B61-A612-9A79C91A8801}" srcId="{F0DE770A-4975-44AF-BFDE-99118E2831A3}" destId="{A1D4568E-B2DD-48A4-8611-46BC59049BA8}" srcOrd="2" destOrd="0" parTransId="{8C349B46-B557-4A38-9941-155341D37400}" sibTransId="{D1CBD163-C8EC-4B65-A158-9AEC09FB7B69}"/>
    <dgm:cxn modelId="{2DE4FA45-D46B-46EF-8A70-D8978C72532A}" type="presOf" srcId="{1BE15472-0FB9-4B3E-B470-35E44B8149F5}" destId="{0DEA4D73-019C-4E82-B859-624432E4351B}" srcOrd="0" destOrd="0" presId="urn:microsoft.com/office/officeart/2005/8/layout/equation2"/>
    <dgm:cxn modelId="{2AF3D609-B3A5-4B68-B05A-E8C41DB6FE4A}" srcId="{F0DE770A-4975-44AF-BFDE-99118E2831A3}" destId="{94A4EC97-B851-411D-BBEB-0A59547779E1}" srcOrd="4" destOrd="0" parTransId="{F0FC50C0-E40A-42D8-8A75-AF9FAC058444}" sibTransId="{AF9AB672-4BCA-486A-8835-DA53F8C49EFC}"/>
    <dgm:cxn modelId="{5522B3C5-8E74-440D-A87B-C1E021BC8A57}" type="presOf" srcId="{2E76DE4F-61C1-4978-AE0B-CA05C442213C}" destId="{F30EB17C-EA4B-44DC-B65E-49FA75050BF7}" srcOrd="0" destOrd="0" presId="urn:microsoft.com/office/officeart/2005/8/layout/equation2"/>
    <dgm:cxn modelId="{B0879D37-82AB-4D41-9AAC-0F7605F0D447}" type="presOf" srcId="{F0DE770A-4975-44AF-BFDE-99118E2831A3}" destId="{B25A129C-5AD0-4B54-8E33-4F65DD1644DC}" srcOrd="0" destOrd="0" presId="urn:microsoft.com/office/officeart/2005/8/layout/equation2"/>
    <dgm:cxn modelId="{C74D2742-504E-4745-80D9-76B7D30BC7F0}" srcId="{F0DE770A-4975-44AF-BFDE-99118E2831A3}" destId="{DB032094-2C34-4D23-A8F5-334DA39D30A8}" srcOrd="1" destOrd="0" parTransId="{8A248E8E-7C25-48C1-A73A-37ECE0594340}" sibTransId="{5C695CAB-38A6-4E85-89E9-7DB3F52939D5}"/>
    <dgm:cxn modelId="{79E84078-FC61-4639-B9A4-678BE211AC73}" srcId="{F0DE770A-4975-44AF-BFDE-99118E2831A3}" destId="{2E76DE4F-61C1-4978-AE0B-CA05C442213C}" srcOrd="0" destOrd="0" parTransId="{98D0705B-3D86-453E-9650-BEC601E1546A}" sibTransId="{43848952-8E9E-4BB1-9BB5-5F9B11FCFBDF}"/>
    <dgm:cxn modelId="{FD8DEF9C-5A14-4380-BC9D-E83FA0FB6CCF}" srcId="{F0DE770A-4975-44AF-BFDE-99118E2831A3}" destId="{1BE15472-0FB9-4B3E-B470-35E44B8149F5}" srcOrd="3" destOrd="0" parTransId="{957C4BD2-EF30-43E9-96F9-EFF161CBC809}" sibTransId="{9952C8F1-E737-408E-9780-B14F3A043D50}"/>
    <dgm:cxn modelId="{D454292F-D3D3-44E1-92C7-F793241F5D22}" type="presOf" srcId="{9952C8F1-E737-408E-9780-B14F3A043D50}" destId="{FDC97F3A-97A3-45E1-8241-D664BF9EDAC6}" srcOrd="1" destOrd="0" presId="urn:microsoft.com/office/officeart/2005/8/layout/equation2"/>
    <dgm:cxn modelId="{C040091A-71FD-441D-819B-4909110DD620}" type="presOf" srcId="{5C695CAB-38A6-4E85-89E9-7DB3F52939D5}" destId="{5B079802-5DBB-4B00-8B16-E494C3022CB4}" srcOrd="0" destOrd="0" presId="urn:microsoft.com/office/officeart/2005/8/layout/equation2"/>
    <dgm:cxn modelId="{5E333925-F788-457D-9B70-05C032CABABC}" type="presOf" srcId="{43848952-8E9E-4BB1-9BB5-5F9B11FCFBDF}" destId="{9A780AD0-F123-48C5-B9EF-9F7A4E6031D8}" srcOrd="0" destOrd="0" presId="urn:microsoft.com/office/officeart/2005/8/layout/equation2"/>
    <dgm:cxn modelId="{CE57F6B2-0CA3-4EAF-BF3B-EE676770DC46}" type="presOf" srcId="{A1D4568E-B2DD-48A4-8611-46BC59049BA8}" destId="{F1A9404B-C5F6-4D0B-904C-6AF212034D7C}" srcOrd="0" destOrd="0" presId="urn:microsoft.com/office/officeart/2005/8/layout/equation2"/>
    <dgm:cxn modelId="{BAB3ADE5-9739-4210-92A3-0C1C4781397C}" type="presOf" srcId="{9952C8F1-E737-408E-9780-B14F3A043D50}" destId="{5C8A893D-0D72-4479-A10F-F649D6BCFE5F}" srcOrd="0" destOrd="0" presId="urn:microsoft.com/office/officeart/2005/8/layout/equation2"/>
    <dgm:cxn modelId="{4B169308-1D27-420E-BB0E-7B11743C361B}" type="presOf" srcId="{DB032094-2C34-4D23-A8F5-334DA39D30A8}" destId="{A722F775-7A58-475D-9B3A-6DD8042AFDF2}" srcOrd="0" destOrd="0" presId="urn:microsoft.com/office/officeart/2005/8/layout/equation2"/>
    <dgm:cxn modelId="{C665A728-137B-4A5B-B2CA-2742949AF1A2}" type="presParOf" srcId="{B25A129C-5AD0-4B54-8E33-4F65DD1644DC}" destId="{3BE8295B-2BE4-40E9-AFC7-43E296183F92}" srcOrd="0" destOrd="0" presId="urn:microsoft.com/office/officeart/2005/8/layout/equation2"/>
    <dgm:cxn modelId="{6220606C-CACF-4E0E-A2CD-7E55504FD5A4}" type="presParOf" srcId="{3BE8295B-2BE4-40E9-AFC7-43E296183F92}" destId="{F30EB17C-EA4B-44DC-B65E-49FA75050BF7}" srcOrd="0" destOrd="0" presId="urn:microsoft.com/office/officeart/2005/8/layout/equation2"/>
    <dgm:cxn modelId="{7AA48D78-881A-4D0B-B6C8-17CC35875D96}" type="presParOf" srcId="{3BE8295B-2BE4-40E9-AFC7-43E296183F92}" destId="{CCEB9081-76B7-4FCF-8A77-C6A21BCB43B9}" srcOrd="1" destOrd="0" presId="urn:microsoft.com/office/officeart/2005/8/layout/equation2"/>
    <dgm:cxn modelId="{C4151E9D-C6E2-4236-9502-6095FD764D86}" type="presParOf" srcId="{3BE8295B-2BE4-40E9-AFC7-43E296183F92}" destId="{9A780AD0-F123-48C5-B9EF-9F7A4E6031D8}" srcOrd="2" destOrd="0" presId="urn:microsoft.com/office/officeart/2005/8/layout/equation2"/>
    <dgm:cxn modelId="{DAC75FAE-A900-4D69-9CA5-B4724CD7FEDA}" type="presParOf" srcId="{3BE8295B-2BE4-40E9-AFC7-43E296183F92}" destId="{CEE07A5A-B48B-44F2-93A4-AC61B46B4DE5}" srcOrd="3" destOrd="0" presId="urn:microsoft.com/office/officeart/2005/8/layout/equation2"/>
    <dgm:cxn modelId="{1B4E5914-B7A9-48D4-9AD7-A2F41080CCA1}" type="presParOf" srcId="{3BE8295B-2BE4-40E9-AFC7-43E296183F92}" destId="{A722F775-7A58-475D-9B3A-6DD8042AFDF2}" srcOrd="4" destOrd="0" presId="urn:microsoft.com/office/officeart/2005/8/layout/equation2"/>
    <dgm:cxn modelId="{A20C50B8-35A6-4E11-A719-B26C782EE418}" type="presParOf" srcId="{3BE8295B-2BE4-40E9-AFC7-43E296183F92}" destId="{20A790EB-E2F8-4A67-AAF1-065180D54BB5}" srcOrd="5" destOrd="0" presId="urn:microsoft.com/office/officeart/2005/8/layout/equation2"/>
    <dgm:cxn modelId="{B54D9922-8452-424E-AA44-525AE795EC6E}" type="presParOf" srcId="{3BE8295B-2BE4-40E9-AFC7-43E296183F92}" destId="{5B079802-5DBB-4B00-8B16-E494C3022CB4}" srcOrd="6" destOrd="0" presId="urn:microsoft.com/office/officeart/2005/8/layout/equation2"/>
    <dgm:cxn modelId="{65ACA61C-D0E9-44DB-92D7-CBA1CB68142B}" type="presParOf" srcId="{3BE8295B-2BE4-40E9-AFC7-43E296183F92}" destId="{770DC315-8018-4D9B-AECD-19EBB25EAEF0}" srcOrd="7" destOrd="0" presId="urn:microsoft.com/office/officeart/2005/8/layout/equation2"/>
    <dgm:cxn modelId="{3256FECA-97C7-4611-83E2-83CAB224870E}" type="presParOf" srcId="{3BE8295B-2BE4-40E9-AFC7-43E296183F92}" destId="{F1A9404B-C5F6-4D0B-904C-6AF212034D7C}" srcOrd="8" destOrd="0" presId="urn:microsoft.com/office/officeart/2005/8/layout/equation2"/>
    <dgm:cxn modelId="{85E125F7-853B-4712-8BA0-868B5E3C41D0}" type="presParOf" srcId="{3BE8295B-2BE4-40E9-AFC7-43E296183F92}" destId="{024F5867-0198-43D8-A223-B038A55C7ABA}" srcOrd="9" destOrd="0" presId="urn:microsoft.com/office/officeart/2005/8/layout/equation2"/>
    <dgm:cxn modelId="{443A4AF3-2302-43DD-B94D-2E077C9B3D85}" type="presParOf" srcId="{3BE8295B-2BE4-40E9-AFC7-43E296183F92}" destId="{CB4FB4D0-9F73-49EA-8216-3960A873385E}" srcOrd="10" destOrd="0" presId="urn:microsoft.com/office/officeart/2005/8/layout/equation2"/>
    <dgm:cxn modelId="{2D702104-0BA5-49B1-B12E-4AA72051601F}" type="presParOf" srcId="{3BE8295B-2BE4-40E9-AFC7-43E296183F92}" destId="{4AA99AB2-CC29-4C32-A324-66CE85C51DB3}" srcOrd="11" destOrd="0" presId="urn:microsoft.com/office/officeart/2005/8/layout/equation2"/>
    <dgm:cxn modelId="{41EFBB9A-21C3-4393-A8C2-02B7051FB92A}" type="presParOf" srcId="{3BE8295B-2BE4-40E9-AFC7-43E296183F92}" destId="{0DEA4D73-019C-4E82-B859-624432E4351B}" srcOrd="12" destOrd="0" presId="urn:microsoft.com/office/officeart/2005/8/layout/equation2"/>
    <dgm:cxn modelId="{F97AC7EC-C04C-4FD5-9AA9-041C4F752E70}" type="presParOf" srcId="{B25A129C-5AD0-4B54-8E33-4F65DD1644DC}" destId="{5C8A893D-0D72-4479-A10F-F649D6BCFE5F}" srcOrd="1" destOrd="0" presId="urn:microsoft.com/office/officeart/2005/8/layout/equation2"/>
    <dgm:cxn modelId="{97704958-1914-4D5E-AAE3-ADECEF68BE68}" type="presParOf" srcId="{5C8A893D-0D72-4479-A10F-F649D6BCFE5F}" destId="{FDC97F3A-97A3-45E1-8241-D664BF9EDAC6}" srcOrd="0" destOrd="0" presId="urn:microsoft.com/office/officeart/2005/8/layout/equation2"/>
    <dgm:cxn modelId="{91ADDD16-4329-4898-AA78-B3AEAD32ED59}" type="presParOf" srcId="{B25A129C-5AD0-4B54-8E33-4F65DD1644DC}" destId="{4C962776-BC7D-4894-906B-4E87B61989C9}" srcOrd="2" destOrd="0" presId="urn:microsoft.com/office/officeart/2005/8/layout/equation2"/>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0DE770A-4975-44AF-BFDE-99118E2831A3}" type="doc">
      <dgm:prSet loTypeId="urn:microsoft.com/office/officeart/2005/8/layout/equation2" loCatId="process" qsTypeId="urn:microsoft.com/office/officeart/2005/8/quickstyle/simple1" qsCatId="simple" csTypeId="urn:microsoft.com/office/officeart/2005/8/colors/accent1_2" csCatId="accent1" phldr="1"/>
      <dgm:spPr/>
    </dgm:pt>
    <dgm:pt modelId="{2E76DE4F-61C1-4978-AE0B-CA05C442213C}">
      <dgm:prSet phldrT="[Testo]" custT="1"/>
      <dgm:spPr>
        <a:solidFill>
          <a:srgbClr val="00B0F0"/>
        </a:solidFill>
      </dgm:spPr>
      <dgm:t>
        <a:bodyPr/>
        <a:lstStyle/>
        <a:p>
          <a:r>
            <a:rPr lang="it-IT" sz="2800" b="1" dirty="0" smtClean="0">
              <a:solidFill>
                <a:schemeClr val="tx1"/>
              </a:solidFill>
              <a:effectLst>
                <a:outerShdw blurRad="38100" dist="38100" dir="2700000" algn="tl">
                  <a:srgbClr val="000000">
                    <a:alpha val="43137"/>
                  </a:srgbClr>
                </a:outerShdw>
              </a:effectLst>
            </a:rPr>
            <a:t>Oggetti dalla libreria</a:t>
          </a:r>
          <a:endParaRPr lang="it-IT" sz="2800" dirty="0">
            <a:effectLst>
              <a:outerShdw blurRad="38100" dist="38100" dir="2700000" algn="tl">
                <a:srgbClr val="000000">
                  <a:alpha val="43137"/>
                </a:srgbClr>
              </a:outerShdw>
            </a:effectLst>
          </a:endParaRPr>
        </a:p>
      </dgm:t>
    </dgm:pt>
    <dgm:pt modelId="{98D0705B-3D86-453E-9650-BEC601E1546A}" type="parTrans" cxnId="{79E84078-FC61-4639-B9A4-678BE211AC73}">
      <dgm:prSet/>
      <dgm:spPr/>
      <dgm:t>
        <a:bodyPr/>
        <a:lstStyle/>
        <a:p>
          <a:endParaRPr lang="it-IT"/>
        </a:p>
      </dgm:t>
    </dgm:pt>
    <dgm:pt modelId="{43848952-8E9E-4BB1-9BB5-5F9B11FCFBDF}" type="sibTrans" cxnId="{79E84078-FC61-4639-B9A4-678BE211AC73}">
      <dgm:prSet/>
      <dgm:spPr>
        <a:solidFill>
          <a:schemeClr val="tx1"/>
        </a:solidFill>
      </dgm:spPr>
      <dgm:t>
        <a:bodyPr/>
        <a:lstStyle/>
        <a:p>
          <a:endParaRPr lang="it-IT"/>
        </a:p>
      </dgm:t>
    </dgm:pt>
    <dgm:pt modelId="{DB032094-2C34-4D23-A8F5-334DA39D30A8}">
      <dgm:prSet phldrT="[Testo]" custT="1"/>
      <dgm:spPr>
        <a:solidFill>
          <a:srgbClr val="00B0F0"/>
        </a:solidFill>
      </dgm:spPr>
      <dgm:t>
        <a:bodyPr/>
        <a:lstStyle/>
        <a:p>
          <a:r>
            <a:rPr lang="it-IT" sz="2800" b="1" dirty="0" smtClean="0">
              <a:solidFill>
                <a:schemeClr val="tx1"/>
              </a:solidFill>
              <a:effectLst>
                <a:outerShdw blurRad="38100" dist="38100" dir="2700000" algn="tl">
                  <a:srgbClr val="000000">
                    <a:alpha val="43137"/>
                  </a:srgbClr>
                </a:outerShdw>
              </a:effectLst>
            </a:rPr>
            <a:t>Strumenti base tipo </a:t>
          </a:r>
          <a:r>
            <a:rPr lang="it-IT" sz="2800" b="1" dirty="0" err="1" smtClean="0">
              <a:solidFill>
                <a:schemeClr val="tx1"/>
              </a:solidFill>
              <a:effectLst>
                <a:outerShdw blurRad="38100" dist="38100" dir="2700000" algn="tl">
                  <a:srgbClr val="000000">
                    <a:alpha val="43137"/>
                  </a:srgbClr>
                </a:outerShdw>
              </a:effectLst>
            </a:rPr>
            <a:t>paint</a:t>
          </a:r>
          <a:r>
            <a:rPr lang="it-IT" sz="2800" b="1" dirty="0" smtClean="0">
              <a:solidFill>
                <a:schemeClr val="tx1"/>
              </a:solidFill>
              <a:effectLst>
                <a:outerShdw blurRad="38100" dist="38100" dir="2700000" algn="tl">
                  <a:srgbClr val="000000">
                    <a:alpha val="43137"/>
                  </a:srgbClr>
                </a:outerShdw>
              </a:effectLst>
            </a:rPr>
            <a:t> visti nel modulo precedente</a:t>
          </a:r>
          <a:endParaRPr lang="it-IT" sz="2800" dirty="0">
            <a:effectLst>
              <a:outerShdw blurRad="38100" dist="38100" dir="2700000" algn="tl">
                <a:srgbClr val="000000">
                  <a:alpha val="43137"/>
                </a:srgbClr>
              </a:outerShdw>
            </a:effectLst>
          </a:endParaRPr>
        </a:p>
      </dgm:t>
    </dgm:pt>
    <dgm:pt modelId="{8A248E8E-7C25-48C1-A73A-37ECE0594340}" type="parTrans" cxnId="{C74D2742-504E-4745-80D9-76B7D30BC7F0}">
      <dgm:prSet/>
      <dgm:spPr/>
      <dgm:t>
        <a:bodyPr/>
        <a:lstStyle/>
        <a:p>
          <a:endParaRPr lang="it-IT"/>
        </a:p>
      </dgm:t>
    </dgm:pt>
    <dgm:pt modelId="{5C695CAB-38A6-4E85-89E9-7DB3F52939D5}" type="sibTrans" cxnId="{C74D2742-504E-4745-80D9-76B7D30BC7F0}">
      <dgm:prSet/>
      <dgm:spPr>
        <a:solidFill>
          <a:schemeClr val="tx1"/>
        </a:solidFill>
      </dgm:spPr>
      <dgm:t>
        <a:bodyPr/>
        <a:lstStyle/>
        <a:p>
          <a:endParaRPr lang="it-IT"/>
        </a:p>
      </dgm:t>
    </dgm:pt>
    <dgm:pt modelId="{94A4EC97-B851-411D-BBEB-0A59547779E1}">
      <dgm:prSet phldrT="[Testo]"/>
      <dgm:spPr>
        <a:solidFill>
          <a:schemeClr val="tx1"/>
        </a:solidFill>
      </dgm:spPr>
      <dgm:t>
        <a:bodyPr/>
        <a:lstStyle/>
        <a:p>
          <a:r>
            <a:rPr lang="it-IT" b="1" dirty="0" smtClean="0">
              <a:solidFill>
                <a:schemeClr val="bg1"/>
              </a:solidFill>
            </a:rPr>
            <a:t>Funzioni per lezioni interattive</a:t>
          </a:r>
          <a:endParaRPr lang="it-IT" dirty="0">
            <a:solidFill>
              <a:schemeClr val="bg1"/>
            </a:solidFill>
          </a:endParaRPr>
        </a:p>
      </dgm:t>
    </dgm:pt>
    <dgm:pt modelId="{F0FC50C0-E40A-42D8-8A75-AF9FAC058444}" type="parTrans" cxnId="{2AF3D609-B3A5-4B68-B05A-E8C41DB6FE4A}">
      <dgm:prSet/>
      <dgm:spPr/>
      <dgm:t>
        <a:bodyPr/>
        <a:lstStyle/>
        <a:p>
          <a:endParaRPr lang="it-IT"/>
        </a:p>
      </dgm:t>
    </dgm:pt>
    <dgm:pt modelId="{AF9AB672-4BCA-486A-8835-DA53F8C49EFC}" type="sibTrans" cxnId="{2AF3D609-B3A5-4B68-B05A-E8C41DB6FE4A}">
      <dgm:prSet/>
      <dgm:spPr/>
      <dgm:t>
        <a:bodyPr/>
        <a:lstStyle/>
        <a:p>
          <a:endParaRPr lang="it-IT"/>
        </a:p>
      </dgm:t>
    </dgm:pt>
    <dgm:pt modelId="{A1D4568E-B2DD-48A4-8611-46BC59049BA8}">
      <dgm:prSet phldrT="[Testo]" custT="1"/>
      <dgm:spPr>
        <a:solidFill>
          <a:srgbClr val="00B0F0"/>
        </a:solidFill>
      </dgm:spPr>
      <dgm:t>
        <a:bodyPr/>
        <a:lstStyle/>
        <a:p>
          <a:endParaRPr lang="it-IT" sz="2800" dirty="0">
            <a:effectLst>
              <a:outerShdw blurRad="38100" dist="38100" dir="2700000" algn="tl">
                <a:srgbClr val="000000">
                  <a:alpha val="43137"/>
                </a:srgbClr>
              </a:outerShdw>
            </a:effectLst>
          </a:endParaRPr>
        </a:p>
      </dgm:t>
    </dgm:pt>
    <dgm:pt modelId="{8C349B46-B557-4A38-9941-155341D37400}" type="parTrans" cxnId="{B3F90D9C-02EF-4B61-A612-9A79C91A8801}">
      <dgm:prSet/>
      <dgm:spPr/>
      <dgm:t>
        <a:bodyPr/>
        <a:lstStyle/>
        <a:p>
          <a:endParaRPr lang="it-IT"/>
        </a:p>
      </dgm:t>
    </dgm:pt>
    <dgm:pt modelId="{D1CBD163-C8EC-4B65-A158-9AEC09FB7B69}" type="sibTrans" cxnId="{B3F90D9C-02EF-4B61-A612-9A79C91A8801}">
      <dgm:prSet/>
      <dgm:spPr>
        <a:solidFill>
          <a:schemeClr val="tx1"/>
        </a:solidFill>
      </dgm:spPr>
      <dgm:t>
        <a:bodyPr/>
        <a:lstStyle/>
        <a:p>
          <a:endParaRPr lang="it-IT"/>
        </a:p>
      </dgm:t>
    </dgm:pt>
    <dgm:pt modelId="{1BE15472-0FB9-4B3E-B470-35E44B8149F5}">
      <dgm:prSet phldrT="[Testo]"/>
      <dgm:spPr>
        <a:solidFill>
          <a:srgbClr val="00B0F0"/>
        </a:solidFill>
      </dgm:spPr>
      <dgm:t>
        <a:bodyPr/>
        <a:lstStyle/>
        <a:p>
          <a:endParaRPr lang="it-IT" b="1" dirty="0">
            <a:solidFill>
              <a:schemeClr val="tx1"/>
            </a:solidFill>
            <a:effectLst>
              <a:outerShdw blurRad="38100" dist="38100" dir="2700000" algn="tl">
                <a:srgbClr val="000000">
                  <a:alpha val="43137"/>
                </a:srgbClr>
              </a:outerShdw>
            </a:effectLst>
          </a:endParaRPr>
        </a:p>
      </dgm:t>
    </dgm:pt>
    <dgm:pt modelId="{957C4BD2-EF30-43E9-96F9-EFF161CBC809}" type="parTrans" cxnId="{FD8DEF9C-5A14-4380-BC9D-E83FA0FB6CCF}">
      <dgm:prSet/>
      <dgm:spPr/>
      <dgm:t>
        <a:bodyPr/>
        <a:lstStyle/>
        <a:p>
          <a:endParaRPr lang="it-IT"/>
        </a:p>
      </dgm:t>
    </dgm:pt>
    <dgm:pt modelId="{9952C8F1-E737-408E-9780-B14F3A043D50}" type="sibTrans" cxnId="{FD8DEF9C-5A14-4380-BC9D-E83FA0FB6CCF}">
      <dgm:prSet/>
      <dgm:spPr>
        <a:solidFill>
          <a:srgbClr val="002060"/>
        </a:solidFill>
        <a:ln>
          <a:solidFill>
            <a:srgbClr val="FFFF00"/>
          </a:solidFill>
        </a:ln>
      </dgm:spPr>
      <dgm:t>
        <a:bodyPr/>
        <a:lstStyle/>
        <a:p>
          <a:endParaRPr lang="it-IT"/>
        </a:p>
      </dgm:t>
    </dgm:pt>
    <dgm:pt modelId="{B25A129C-5AD0-4B54-8E33-4F65DD1644DC}" type="pres">
      <dgm:prSet presAssocID="{F0DE770A-4975-44AF-BFDE-99118E2831A3}" presName="Name0" presStyleCnt="0">
        <dgm:presLayoutVars>
          <dgm:dir/>
          <dgm:resizeHandles val="exact"/>
        </dgm:presLayoutVars>
      </dgm:prSet>
      <dgm:spPr/>
    </dgm:pt>
    <dgm:pt modelId="{3BE8295B-2BE4-40E9-AFC7-43E296183F92}" type="pres">
      <dgm:prSet presAssocID="{F0DE770A-4975-44AF-BFDE-99118E2831A3}" presName="vNodes" presStyleCnt="0"/>
      <dgm:spPr/>
    </dgm:pt>
    <dgm:pt modelId="{F30EB17C-EA4B-44DC-B65E-49FA75050BF7}" type="pres">
      <dgm:prSet presAssocID="{2E76DE4F-61C1-4978-AE0B-CA05C442213C}" presName="node" presStyleLbl="node1" presStyleIdx="0" presStyleCnt="5" custScaleX="364683" custScaleY="127020">
        <dgm:presLayoutVars>
          <dgm:bulletEnabled val="1"/>
        </dgm:presLayoutVars>
      </dgm:prSet>
      <dgm:spPr>
        <a:prstGeom prst="cloud">
          <a:avLst/>
        </a:prstGeom>
      </dgm:spPr>
      <dgm:t>
        <a:bodyPr/>
        <a:lstStyle/>
        <a:p>
          <a:endParaRPr lang="it-IT"/>
        </a:p>
      </dgm:t>
    </dgm:pt>
    <dgm:pt modelId="{CCEB9081-76B7-4FCF-8A77-C6A21BCB43B9}" type="pres">
      <dgm:prSet presAssocID="{43848952-8E9E-4BB1-9BB5-5F9B11FCFBDF}" presName="spacerT" presStyleCnt="0"/>
      <dgm:spPr/>
    </dgm:pt>
    <dgm:pt modelId="{9A780AD0-F123-48C5-B9EF-9F7A4E6031D8}" type="pres">
      <dgm:prSet presAssocID="{43848952-8E9E-4BB1-9BB5-5F9B11FCFBDF}" presName="sibTrans" presStyleLbl="sibTrans2D1" presStyleIdx="0" presStyleCnt="4"/>
      <dgm:spPr/>
      <dgm:t>
        <a:bodyPr/>
        <a:lstStyle/>
        <a:p>
          <a:endParaRPr lang="it-IT"/>
        </a:p>
      </dgm:t>
    </dgm:pt>
    <dgm:pt modelId="{CEE07A5A-B48B-44F2-93A4-AC61B46B4DE5}" type="pres">
      <dgm:prSet presAssocID="{43848952-8E9E-4BB1-9BB5-5F9B11FCFBDF}" presName="spacerB" presStyleCnt="0"/>
      <dgm:spPr/>
    </dgm:pt>
    <dgm:pt modelId="{A722F775-7A58-475D-9B3A-6DD8042AFDF2}" type="pres">
      <dgm:prSet presAssocID="{DB032094-2C34-4D23-A8F5-334DA39D30A8}" presName="node" presStyleLbl="node1" presStyleIdx="1" presStyleCnt="5" custScaleX="539448" custScaleY="203074" custLinFactNeighborX="-36810" custLinFactNeighborY="15026">
        <dgm:presLayoutVars>
          <dgm:bulletEnabled val="1"/>
        </dgm:presLayoutVars>
      </dgm:prSet>
      <dgm:spPr>
        <a:prstGeom prst="cloud">
          <a:avLst/>
        </a:prstGeom>
      </dgm:spPr>
      <dgm:t>
        <a:bodyPr/>
        <a:lstStyle/>
        <a:p>
          <a:endParaRPr lang="it-IT"/>
        </a:p>
      </dgm:t>
    </dgm:pt>
    <dgm:pt modelId="{20A790EB-E2F8-4A67-AAF1-065180D54BB5}" type="pres">
      <dgm:prSet presAssocID="{5C695CAB-38A6-4E85-89E9-7DB3F52939D5}" presName="spacerT" presStyleCnt="0"/>
      <dgm:spPr/>
    </dgm:pt>
    <dgm:pt modelId="{5B079802-5DBB-4B00-8B16-E494C3022CB4}" type="pres">
      <dgm:prSet presAssocID="{5C695CAB-38A6-4E85-89E9-7DB3F52939D5}" presName="sibTrans" presStyleLbl="sibTrans2D1" presStyleIdx="1" presStyleCnt="4"/>
      <dgm:spPr/>
      <dgm:t>
        <a:bodyPr/>
        <a:lstStyle/>
        <a:p>
          <a:endParaRPr lang="it-IT"/>
        </a:p>
      </dgm:t>
    </dgm:pt>
    <dgm:pt modelId="{770DC315-8018-4D9B-AECD-19EBB25EAEF0}" type="pres">
      <dgm:prSet presAssocID="{5C695CAB-38A6-4E85-89E9-7DB3F52939D5}" presName="spacerB" presStyleCnt="0"/>
      <dgm:spPr/>
    </dgm:pt>
    <dgm:pt modelId="{F1A9404B-C5F6-4D0B-904C-6AF212034D7C}" type="pres">
      <dgm:prSet presAssocID="{A1D4568E-B2DD-48A4-8611-46BC59049BA8}" presName="node" presStyleLbl="node1" presStyleIdx="2" presStyleCnt="5" custScaleX="198587">
        <dgm:presLayoutVars>
          <dgm:bulletEnabled val="1"/>
        </dgm:presLayoutVars>
      </dgm:prSet>
      <dgm:spPr>
        <a:prstGeom prst="cloud">
          <a:avLst/>
        </a:prstGeom>
      </dgm:spPr>
      <dgm:t>
        <a:bodyPr/>
        <a:lstStyle/>
        <a:p>
          <a:endParaRPr lang="it-IT"/>
        </a:p>
      </dgm:t>
    </dgm:pt>
    <dgm:pt modelId="{024F5867-0198-43D8-A223-B038A55C7ABA}" type="pres">
      <dgm:prSet presAssocID="{D1CBD163-C8EC-4B65-A158-9AEC09FB7B69}" presName="spacerT" presStyleCnt="0"/>
      <dgm:spPr/>
    </dgm:pt>
    <dgm:pt modelId="{CB4FB4D0-9F73-49EA-8216-3960A873385E}" type="pres">
      <dgm:prSet presAssocID="{D1CBD163-C8EC-4B65-A158-9AEC09FB7B69}" presName="sibTrans" presStyleLbl="sibTrans2D1" presStyleIdx="2" presStyleCnt="4"/>
      <dgm:spPr/>
      <dgm:t>
        <a:bodyPr/>
        <a:lstStyle/>
        <a:p>
          <a:endParaRPr lang="it-IT"/>
        </a:p>
      </dgm:t>
    </dgm:pt>
    <dgm:pt modelId="{4AA99AB2-CC29-4C32-A324-66CE85C51DB3}" type="pres">
      <dgm:prSet presAssocID="{D1CBD163-C8EC-4B65-A158-9AEC09FB7B69}" presName="spacerB" presStyleCnt="0"/>
      <dgm:spPr/>
    </dgm:pt>
    <dgm:pt modelId="{0DEA4D73-019C-4E82-B859-624432E4351B}" type="pres">
      <dgm:prSet presAssocID="{1BE15472-0FB9-4B3E-B470-35E44B8149F5}" presName="node" presStyleLbl="node1" presStyleIdx="3" presStyleCnt="5">
        <dgm:presLayoutVars>
          <dgm:bulletEnabled val="1"/>
        </dgm:presLayoutVars>
      </dgm:prSet>
      <dgm:spPr>
        <a:prstGeom prst="cloud">
          <a:avLst/>
        </a:prstGeom>
      </dgm:spPr>
      <dgm:t>
        <a:bodyPr/>
        <a:lstStyle/>
        <a:p>
          <a:endParaRPr lang="it-IT"/>
        </a:p>
      </dgm:t>
    </dgm:pt>
    <dgm:pt modelId="{5C8A893D-0D72-4479-A10F-F649D6BCFE5F}" type="pres">
      <dgm:prSet presAssocID="{F0DE770A-4975-44AF-BFDE-99118E2831A3}" presName="sibTransLast" presStyleLbl="sibTrans2D1" presStyleIdx="3" presStyleCnt="4" custScaleX="225775" custScaleY="176057" custLinFactNeighborX="-48359" custLinFactNeighborY="-2550"/>
      <dgm:spPr/>
      <dgm:t>
        <a:bodyPr/>
        <a:lstStyle/>
        <a:p>
          <a:endParaRPr lang="it-IT"/>
        </a:p>
      </dgm:t>
    </dgm:pt>
    <dgm:pt modelId="{FDC97F3A-97A3-45E1-8241-D664BF9EDAC6}" type="pres">
      <dgm:prSet presAssocID="{F0DE770A-4975-44AF-BFDE-99118E2831A3}" presName="connectorText" presStyleLbl="sibTrans2D1" presStyleIdx="3" presStyleCnt="4"/>
      <dgm:spPr/>
      <dgm:t>
        <a:bodyPr/>
        <a:lstStyle/>
        <a:p>
          <a:endParaRPr lang="it-IT"/>
        </a:p>
      </dgm:t>
    </dgm:pt>
    <dgm:pt modelId="{4C962776-BC7D-4894-906B-4E87B61989C9}" type="pres">
      <dgm:prSet presAssocID="{F0DE770A-4975-44AF-BFDE-99118E2831A3}" presName="lastNode" presStyleLbl="node1" presStyleIdx="4" presStyleCnt="5" custScaleX="189144" custScaleY="179057" custLinFactX="8653" custLinFactNeighborX="100000" custLinFactNeighborY="2565">
        <dgm:presLayoutVars>
          <dgm:bulletEnabled val="1"/>
        </dgm:presLayoutVars>
      </dgm:prSet>
      <dgm:spPr/>
      <dgm:t>
        <a:bodyPr/>
        <a:lstStyle/>
        <a:p>
          <a:endParaRPr lang="it-IT"/>
        </a:p>
      </dgm:t>
    </dgm:pt>
  </dgm:ptLst>
  <dgm:cxnLst>
    <dgm:cxn modelId="{BCB7A931-7106-4583-8751-61091DE1CFE8}" type="presOf" srcId="{F0DE770A-4975-44AF-BFDE-99118E2831A3}" destId="{B25A129C-5AD0-4B54-8E33-4F65DD1644DC}" srcOrd="0" destOrd="0" presId="urn:microsoft.com/office/officeart/2005/8/layout/equation2"/>
    <dgm:cxn modelId="{B3F90D9C-02EF-4B61-A612-9A79C91A8801}" srcId="{F0DE770A-4975-44AF-BFDE-99118E2831A3}" destId="{A1D4568E-B2DD-48A4-8611-46BC59049BA8}" srcOrd="2" destOrd="0" parTransId="{8C349B46-B557-4A38-9941-155341D37400}" sibTransId="{D1CBD163-C8EC-4B65-A158-9AEC09FB7B69}"/>
    <dgm:cxn modelId="{E0CD8DB7-2D09-48B7-88D4-349A3AB62DAE}" type="presOf" srcId="{2E76DE4F-61C1-4978-AE0B-CA05C442213C}" destId="{F30EB17C-EA4B-44DC-B65E-49FA75050BF7}" srcOrd="0" destOrd="0" presId="urn:microsoft.com/office/officeart/2005/8/layout/equation2"/>
    <dgm:cxn modelId="{1282C745-0927-408A-AD67-262D6D03160C}" type="presOf" srcId="{43848952-8E9E-4BB1-9BB5-5F9B11FCFBDF}" destId="{9A780AD0-F123-48C5-B9EF-9F7A4E6031D8}" srcOrd="0" destOrd="0" presId="urn:microsoft.com/office/officeart/2005/8/layout/equation2"/>
    <dgm:cxn modelId="{D76DDB30-A033-44CD-9267-B19AD6B2871C}" type="presOf" srcId="{A1D4568E-B2DD-48A4-8611-46BC59049BA8}" destId="{F1A9404B-C5F6-4D0B-904C-6AF212034D7C}" srcOrd="0" destOrd="0" presId="urn:microsoft.com/office/officeart/2005/8/layout/equation2"/>
    <dgm:cxn modelId="{E9A04FCA-0920-4119-8729-64D2C6D7C6F0}" type="presOf" srcId="{94A4EC97-B851-411D-BBEB-0A59547779E1}" destId="{4C962776-BC7D-4894-906B-4E87B61989C9}" srcOrd="0" destOrd="0" presId="urn:microsoft.com/office/officeart/2005/8/layout/equation2"/>
    <dgm:cxn modelId="{5363B1DC-7861-4897-B0EB-8126A5D8B880}" type="presOf" srcId="{9952C8F1-E737-408E-9780-B14F3A043D50}" destId="{FDC97F3A-97A3-45E1-8241-D664BF9EDAC6}" srcOrd="1" destOrd="0" presId="urn:microsoft.com/office/officeart/2005/8/layout/equation2"/>
    <dgm:cxn modelId="{2AF3D609-B3A5-4B68-B05A-E8C41DB6FE4A}" srcId="{F0DE770A-4975-44AF-BFDE-99118E2831A3}" destId="{94A4EC97-B851-411D-BBEB-0A59547779E1}" srcOrd="4" destOrd="0" parTransId="{F0FC50C0-E40A-42D8-8A75-AF9FAC058444}" sibTransId="{AF9AB672-4BCA-486A-8835-DA53F8C49EFC}"/>
    <dgm:cxn modelId="{D1BC083D-CA1A-4795-BF5B-390E049F474C}" type="presOf" srcId="{DB032094-2C34-4D23-A8F5-334DA39D30A8}" destId="{A722F775-7A58-475D-9B3A-6DD8042AFDF2}" srcOrd="0" destOrd="0" presId="urn:microsoft.com/office/officeart/2005/8/layout/equation2"/>
    <dgm:cxn modelId="{F4866881-37D4-4AC3-98CC-F92E4306E244}" type="presOf" srcId="{1BE15472-0FB9-4B3E-B470-35E44B8149F5}" destId="{0DEA4D73-019C-4E82-B859-624432E4351B}" srcOrd="0" destOrd="0" presId="urn:microsoft.com/office/officeart/2005/8/layout/equation2"/>
    <dgm:cxn modelId="{C74D2742-504E-4745-80D9-76B7D30BC7F0}" srcId="{F0DE770A-4975-44AF-BFDE-99118E2831A3}" destId="{DB032094-2C34-4D23-A8F5-334DA39D30A8}" srcOrd="1" destOrd="0" parTransId="{8A248E8E-7C25-48C1-A73A-37ECE0594340}" sibTransId="{5C695CAB-38A6-4E85-89E9-7DB3F52939D5}"/>
    <dgm:cxn modelId="{79E84078-FC61-4639-B9A4-678BE211AC73}" srcId="{F0DE770A-4975-44AF-BFDE-99118E2831A3}" destId="{2E76DE4F-61C1-4978-AE0B-CA05C442213C}" srcOrd="0" destOrd="0" parTransId="{98D0705B-3D86-453E-9650-BEC601E1546A}" sibTransId="{43848952-8E9E-4BB1-9BB5-5F9B11FCFBDF}"/>
    <dgm:cxn modelId="{FD8DEF9C-5A14-4380-BC9D-E83FA0FB6CCF}" srcId="{F0DE770A-4975-44AF-BFDE-99118E2831A3}" destId="{1BE15472-0FB9-4B3E-B470-35E44B8149F5}" srcOrd="3" destOrd="0" parTransId="{957C4BD2-EF30-43E9-96F9-EFF161CBC809}" sibTransId="{9952C8F1-E737-408E-9780-B14F3A043D50}"/>
    <dgm:cxn modelId="{B940A986-A5F0-4964-956E-C98D344F281D}" type="presOf" srcId="{D1CBD163-C8EC-4B65-A158-9AEC09FB7B69}" destId="{CB4FB4D0-9F73-49EA-8216-3960A873385E}" srcOrd="0" destOrd="0" presId="urn:microsoft.com/office/officeart/2005/8/layout/equation2"/>
    <dgm:cxn modelId="{07042CBD-6FCD-4F73-B5C6-5E3EF5700881}" type="presOf" srcId="{9952C8F1-E737-408E-9780-B14F3A043D50}" destId="{5C8A893D-0D72-4479-A10F-F649D6BCFE5F}" srcOrd="0" destOrd="0" presId="urn:microsoft.com/office/officeart/2005/8/layout/equation2"/>
    <dgm:cxn modelId="{95526506-26C7-46F3-AD7D-5AA120C2FC32}" type="presOf" srcId="{5C695CAB-38A6-4E85-89E9-7DB3F52939D5}" destId="{5B079802-5DBB-4B00-8B16-E494C3022CB4}" srcOrd="0" destOrd="0" presId="urn:microsoft.com/office/officeart/2005/8/layout/equation2"/>
    <dgm:cxn modelId="{EE67EA73-2CEF-4F40-BC0A-6B8D56A4FCD6}" type="presParOf" srcId="{B25A129C-5AD0-4B54-8E33-4F65DD1644DC}" destId="{3BE8295B-2BE4-40E9-AFC7-43E296183F92}" srcOrd="0" destOrd="0" presId="urn:microsoft.com/office/officeart/2005/8/layout/equation2"/>
    <dgm:cxn modelId="{4A6A033B-ADDE-4804-9748-8E6FC5348544}" type="presParOf" srcId="{3BE8295B-2BE4-40E9-AFC7-43E296183F92}" destId="{F30EB17C-EA4B-44DC-B65E-49FA75050BF7}" srcOrd="0" destOrd="0" presId="urn:microsoft.com/office/officeart/2005/8/layout/equation2"/>
    <dgm:cxn modelId="{2CF8C102-F118-4474-96F3-42B68700CB84}" type="presParOf" srcId="{3BE8295B-2BE4-40E9-AFC7-43E296183F92}" destId="{CCEB9081-76B7-4FCF-8A77-C6A21BCB43B9}" srcOrd="1" destOrd="0" presId="urn:microsoft.com/office/officeart/2005/8/layout/equation2"/>
    <dgm:cxn modelId="{A5AC6611-B54A-46EC-8739-71CBD6B303E4}" type="presParOf" srcId="{3BE8295B-2BE4-40E9-AFC7-43E296183F92}" destId="{9A780AD0-F123-48C5-B9EF-9F7A4E6031D8}" srcOrd="2" destOrd="0" presId="urn:microsoft.com/office/officeart/2005/8/layout/equation2"/>
    <dgm:cxn modelId="{868A4646-FF66-4E5E-A494-E266454FEC33}" type="presParOf" srcId="{3BE8295B-2BE4-40E9-AFC7-43E296183F92}" destId="{CEE07A5A-B48B-44F2-93A4-AC61B46B4DE5}" srcOrd="3" destOrd="0" presId="urn:microsoft.com/office/officeart/2005/8/layout/equation2"/>
    <dgm:cxn modelId="{BB606D20-7359-45CC-9041-E21898C1FBB3}" type="presParOf" srcId="{3BE8295B-2BE4-40E9-AFC7-43E296183F92}" destId="{A722F775-7A58-475D-9B3A-6DD8042AFDF2}" srcOrd="4" destOrd="0" presId="urn:microsoft.com/office/officeart/2005/8/layout/equation2"/>
    <dgm:cxn modelId="{39BB4A79-3C96-478E-8841-576CCFE0329E}" type="presParOf" srcId="{3BE8295B-2BE4-40E9-AFC7-43E296183F92}" destId="{20A790EB-E2F8-4A67-AAF1-065180D54BB5}" srcOrd="5" destOrd="0" presId="urn:microsoft.com/office/officeart/2005/8/layout/equation2"/>
    <dgm:cxn modelId="{649B7B60-17D2-4D06-9538-5727A2F445CA}" type="presParOf" srcId="{3BE8295B-2BE4-40E9-AFC7-43E296183F92}" destId="{5B079802-5DBB-4B00-8B16-E494C3022CB4}" srcOrd="6" destOrd="0" presId="urn:microsoft.com/office/officeart/2005/8/layout/equation2"/>
    <dgm:cxn modelId="{C361F573-6324-4463-9769-7CFB9EAF7D40}" type="presParOf" srcId="{3BE8295B-2BE4-40E9-AFC7-43E296183F92}" destId="{770DC315-8018-4D9B-AECD-19EBB25EAEF0}" srcOrd="7" destOrd="0" presId="urn:microsoft.com/office/officeart/2005/8/layout/equation2"/>
    <dgm:cxn modelId="{09111A25-741E-4AE3-86A1-91BE8F2107C0}" type="presParOf" srcId="{3BE8295B-2BE4-40E9-AFC7-43E296183F92}" destId="{F1A9404B-C5F6-4D0B-904C-6AF212034D7C}" srcOrd="8" destOrd="0" presId="urn:microsoft.com/office/officeart/2005/8/layout/equation2"/>
    <dgm:cxn modelId="{955B7863-11A8-45C0-9EAC-9E9B651130E1}" type="presParOf" srcId="{3BE8295B-2BE4-40E9-AFC7-43E296183F92}" destId="{024F5867-0198-43D8-A223-B038A55C7ABA}" srcOrd="9" destOrd="0" presId="urn:microsoft.com/office/officeart/2005/8/layout/equation2"/>
    <dgm:cxn modelId="{E1B2DEF7-1E79-431A-980F-3040654BD651}" type="presParOf" srcId="{3BE8295B-2BE4-40E9-AFC7-43E296183F92}" destId="{CB4FB4D0-9F73-49EA-8216-3960A873385E}" srcOrd="10" destOrd="0" presId="urn:microsoft.com/office/officeart/2005/8/layout/equation2"/>
    <dgm:cxn modelId="{49EB0575-3AB4-4671-8244-6BDA9E0384E4}" type="presParOf" srcId="{3BE8295B-2BE4-40E9-AFC7-43E296183F92}" destId="{4AA99AB2-CC29-4C32-A324-66CE85C51DB3}" srcOrd="11" destOrd="0" presId="urn:microsoft.com/office/officeart/2005/8/layout/equation2"/>
    <dgm:cxn modelId="{6BE47907-EDEF-477C-9B8A-58ECF117C758}" type="presParOf" srcId="{3BE8295B-2BE4-40E9-AFC7-43E296183F92}" destId="{0DEA4D73-019C-4E82-B859-624432E4351B}" srcOrd="12" destOrd="0" presId="urn:microsoft.com/office/officeart/2005/8/layout/equation2"/>
    <dgm:cxn modelId="{C24F0710-C23E-4DB4-B9AA-B89F9CA99BDF}" type="presParOf" srcId="{B25A129C-5AD0-4B54-8E33-4F65DD1644DC}" destId="{5C8A893D-0D72-4479-A10F-F649D6BCFE5F}" srcOrd="1" destOrd="0" presId="urn:microsoft.com/office/officeart/2005/8/layout/equation2"/>
    <dgm:cxn modelId="{A9CA93D2-A1AE-45A6-869D-7DB764809D47}" type="presParOf" srcId="{5C8A893D-0D72-4479-A10F-F649D6BCFE5F}" destId="{FDC97F3A-97A3-45E1-8241-D664BF9EDAC6}" srcOrd="0" destOrd="0" presId="urn:microsoft.com/office/officeart/2005/8/layout/equation2"/>
    <dgm:cxn modelId="{74042967-907C-43C3-BB48-5B90F10C0377}" type="presParOf" srcId="{B25A129C-5AD0-4B54-8E33-4F65DD1644DC}" destId="{4C962776-BC7D-4894-906B-4E87B61989C9}" srcOrd="2" destOrd="0" presId="urn:microsoft.com/office/officeart/2005/8/layout/equation2"/>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188CB3-B9EE-4F0D-83DF-9A4D3161A20D}"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it-IT"/>
        </a:p>
      </dgm:t>
    </dgm:pt>
    <dgm:pt modelId="{7EA2632B-B304-4E59-B131-3057F82C37C3}">
      <dgm:prSet phldrT="[Testo]" custT="1"/>
      <dgm:spPr>
        <a:blipFill rotWithShape="0">
          <a:blip xmlns:r="http://schemas.openxmlformats.org/officeDocument/2006/relationships" r:embed="rId1"/>
          <a:tile tx="0" ty="0" sx="100000" sy="100000" flip="none" algn="tl"/>
        </a:blipFill>
      </dgm:spPr>
      <dgm:t>
        <a:bodyPr/>
        <a:lstStyle/>
        <a:p>
          <a:r>
            <a:rPr lang="it-IT" sz="4000" b="1" dirty="0" smtClean="0">
              <a:solidFill>
                <a:schemeClr val="bg1"/>
              </a:solidFill>
              <a:cs typeface="Calibri" pitchFamily="34" charset="0"/>
            </a:rPr>
            <a:t>1. Tipologie</a:t>
          </a:r>
          <a:endParaRPr lang="it-IT" sz="4000" b="1" dirty="0">
            <a:effectLst>
              <a:outerShdw blurRad="38100" dist="38100" dir="2700000" algn="tl">
                <a:srgbClr val="000000">
                  <a:alpha val="43137"/>
                </a:srgbClr>
              </a:outerShdw>
            </a:effectLst>
          </a:endParaRPr>
        </a:p>
      </dgm:t>
    </dgm:pt>
    <dgm:pt modelId="{166FA14B-8D2A-49B6-99AD-C5AED37D4985}" type="parTrans" cxnId="{CA01B3BD-E3CE-46DE-8793-CFAA316DB488}">
      <dgm:prSet/>
      <dgm:spPr/>
      <dgm:t>
        <a:bodyPr/>
        <a:lstStyle/>
        <a:p>
          <a:endParaRPr lang="it-IT" sz="2800" b="1">
            <a:effectLst>
              <a:outerShdw blurRad="38100" dist="38100" dir="2700000" algn="tl">
                <a:srgbClr val="000000">
                  <a:alpha val="43137"/>
                </a:srgbClr>
              </a:outerShdw>
            </a:effectLst>
          </a:endParaRPr>
        </a:p>
      </dgm:t>
    </dgm:pt>
    <dgm:pt modelId="{E8A1F07D-AD04-4612-B82B-231A6DBC0453}" type="sibTrans" cxnId="{CA01B3BD-E3CE-46DE-8793-CFAA316DB488}">
      <dgm:prSet/>
      <dgm:spPr/>
      <dgm:t>
        <a:bodyPr/>
        <a:lstStyle/>
        <a:p>
          <a:endParaRPr lang="it-IT" sz="2800" b="1">
            <a:effectLst>
              <a:outerShdw blurRad="38100" dist="38100" dir="2700000" algn="tl">
                <a:srgbClr val="000000">
                  <a:alpha val="43137"/>
                </a:srgbClr>
              </a:outerShdw>
            </a:effectLst>
          </a:endParaRPr>
        </a:p>
      </dgm:t>
    </dgm:pt>
    <dgm:pt modelId="{3A421EDB-2FBF-421B-AFAA-B6BD8649B128}">
      <dgm:prSet phldrT="[Testo]" custT="1"/>
      <dgm:spPr>
        <a:blipFill rotWithShape="0">
          <a:blip xmlns:r="http://schemas.openxmlformats.org/officeDocument/2006/relationships" r:embed="rId2"/>
          <a:tile tx="0" ty="0" sx="100000" sy="100000" flip="none" algn="tl"/>
        </a:blipFill>
      </dgm:spPr>
      <dgm:t>
        <a:bodyPr/>
        <a:lstStyle/>
        <a:p>
          <a:r>
            <a:rPr lang="it-IT" sz="2800" b="1" dirty="0" smtClean="0"/>
            <a:t>LIM a membrana resistiva</a:t>
          </a:r>
          <a:endParaRPr lang="it-IT" sz="2800" b="1" dirty="0">
            <a:effectLst>
              <a:outerShdw blurRad="38100" dist="38100" dir="2700000" algn="tl">
                <a:srgbClr val="000000">
                  <a:alpha val="43137"/>
                </a:srgbClr>
              </a:outerShdw>
            </a:effectLst>
          </a:endParaRPr>
        </a:p>
      </dgm:t>
    </dgm:pt>
    <dgm:pt modelId="{C3C2CF07-F467-4C86-AEE8-CB94552A42BF}" type="parTrans" cxnId="{E188CC08-326A-4CFF-A2AD-AD72A78A0837}">
      <dgm:prSet custT="1"/>
      <dgm:spPr>
        <a:solidFill>
          <a:schemeClr val="tx1">
            <a:lumMod val="95000"/>
            <a:lumOff val="5000"/>
          </a:schemeClr>
        </a:solidFill>
      </dgm:spPr>
      <dgm:t>
        <a:bodyPr/>
        <a:lstStyle/>
        <a:p>
          <a:endParaRPr lang="it-IT" sz="2800" b="1">
            <a:effectLst>
              <a:outerShdw blurRad="38100" dist="38100" dir="2700000" algn="tl">
                <a:srgbClr val="000000">
                  <a:alpha val="43137"/>
                </a:srgbClr>
              </a:outerShdw>
            </a:effectLst>
          </a:endParaRPr>
        </a:p>
      </dgm:t>
    </dgm:pt>
    <dgm:pt modelId="{3302587C-0551-4C91-9A14-B13EA84B2811}" type="sibTrans" cxnId="{E188CC08-326A-4CFF-A2AD-AD72A78A0837}">
      <dgm:prSet/>
      <dgm:spPr/>
      <dgm:t>
        <a:bodyPr/>
        <a:lstStyle/>
        <a:p>
          <a:endParaRPr lang="it-IT" sz="2800" b="1">
            <a:effectLst>
              <a:outerShdw blurRad="38100" dist="38100" dir="2700000" algn="tl">
                <a:srgbClr val="000000">
                  <a:alpha val="43137"/>
                </a:srgbClr>
              </a:outerShdw>
            </a:effectLst>
          </a:endParaRPr>
        </a:p>
      </dgm:t>
    </dgm:pt>
    <dgm:pt modelId="{5CCE1E26-B583-4C53-8346-B3A1397FB11E}">
      <dgm:prSet phldrT="[Testo]" custT="1"/>
      <dgm:spPr>
        <a:blipFill rotWithShape="0">
          <a:blip xmlns:r="http://schemas.openxmlformats.org/officeDocument/2006/relationships" r:embed="rId3"/>
          <a:tile tx="0" ty="0" sx="100000" sy="100000" flip="none" algn="tl"/>
        </a:blipFill>
      </dgm:spPr>
      <dgm:t>
        <a:bodyPr/>
        <a:lstStyle/>
        <a:p>
          <a:r>
            <a:rPr lang="it-IT" sz="2800" b="1" dirty="0" smtClean="0">
              <a:solidFill>
                <a:schemeClr val="tx1"/>
              </a:solidFill>
            </a:rPr>
            <a:t>LIM a funzionamento elettromagnetico</a:t>
          </a:r>
          <a:endParaRPr lang="it-IT" sz="2800" b="1" dirty="0">
            <a:solidFill>
              <a:schemeClr val="tx1"/>
            </a:solidFill>
            <a:effectLst>
              <a:outerShdw blurRad="38100" dist="38100" dir="2700000" algn="tl">
                <a:srgbClr val="000000">
                  <a:alpha val="43137"/>
                </a:srgbClr>
              </a:outerShdw>
            </a:effectLst>
          </a:endParaRPr>
        </a:p>
      </dgm:t>
    </dgm:pt>
    <dgm:pt modelId="{3AA74A37-4867-4C13-A84E-5211DB688044}" type="parTrans" cxnId="{FBA9A4DC-63D6-4D98-9B8E-B348BC1571F6}">
      <dgm:prSet custT="1"/>
      <dgm:spPr>
        <a:solidFill>
          <a:schemeClr val="tx1">
            <a:lumMod val="95000"/>
            <a:lumOff val="5000"/>
          </a:schemeClr>
        </a:solidFill>
      </dgm:spPr>
      <dgm:t>
        <a:bodyPr/>
        <a:lstStyle/>
        <a:p>
          <a:endParaRPr lang="it-IT" sz="2800" b="1">
            <a:effectLst>
              <a:outerShdw blurRad="38100" dist="38100" dir="2700000" algn="tl">
                <a:srgbClr val="000000">
                  <a:alpha val="43137"/>
                </a:srgbClr>
              </a:outerShdw>
            </a:effectLst>
          </a:endParaRPr>
        </a:p>
      </dgm:t>
    </dgm:pt>
    <dgm:pt modelId="{1D1AE464-29E7-47B8-8D24-6EEADC81DA7B}" type="sibTrans" cxnId="{FBA9A4DC-63D6-4D98-9B8E-B348BC1571F6}">
      <dgm:prSet/>
      <dgm:spPr/>
      <dgm:t>
        <a:bodyPr/>
        <a:lstStyle/>
        <a:p>
          <a:endParaRPr lang="it-IT" sz="2800" b="1">
            <a:effectLst>
              <a:outerShdw blurRad="38100" dist="38100" dir="2700000" algn="tl">
                <a:srgbClr val="000000">
                  <a:alpha val="43137"/>
                </a:srgbClr>
              </a:outerShdw>
            </a:effectLst>
          </a:endParaRPr>
        </a:p>
      </dgm:t>
    </dgm:pt>
    <dgm:pt modelId="{5CAC34E5-FAC3-4D19-B9E4-A03CAF8DE8D9}">
      <dgm:prSet phldrT="[Testo]" custT="1"/>
      <dgm:spPr>
        <a:solidFill>
          <a:schemeClr val="tx1">
            <a:lumMod val="95000"/>
            <a:lumOff val="5000"/>
          </a:schemeClr>
        </a:solidFill>
      </dgm:spPr>
      <dgm:t>
        <a:bodyPr/>
        <a:lstStyle/>
        <a:p>
          <a:r>
            <a:rPr lang="it-IT" sz="2800" b="1" dirty="0" smtClean="0">
              <a:solidFill>
                <a:schemeClr val="bg1"/>
              </a:solidFill>
            </a:rPr>
            <a:t>LIM con periferica di rilevamento</a:t>
          </a:r>
          <a:endParaRPr lang="it-IT" sz="2800" b="1" dirty="0">
            <a:solidFill>
              <a:schemeClr val="bg1"/>
            </a:solidFill>
            <a:effectLst>
              <a:outerShdw blurRad="38100" dist="38100" dir="2700000" algn="tl">
                <a:srgbClr val="000000">
                  <a:alpha val="43137"/>
                </a:srgbClr>
              </a:outerShdw>
            </a:effectLst>
          </a:endParaRPr>
        </a:p>
      </dgm:t>
    </dgm:pt>
    <dgm:pt modelId="{7D985AAB-24B6-48CC-ABA2-0AEBAE9BB99F}" type="parTrans" cxnId="{2E08A2A3-6030-44BB-94D0-AD49EB3BBEA2}">
      <dgm:prSet custT="1"/>
      <dgm:spPr>
        <a:solidFill>
          <a:schemeClr val="tx1">
            <a:lumMod val="95000"/>
            <a:lumOff val="5000"/>
          </a:schemeClr>
        </a:solidFill>
      </dgm:spPr>
      <dgm:t>
        <a:bodyPr/>
        <a:lstStyle/>
        <a:p>
          <a:endParaRPr lang="it-IT" sz="2800" b="1">
            <a:effectLst>
              <a:outerShdw blurRad="38100" dist="38100" dir="2700000" algn="tl">
                <a:srgbClr val="000000">
                  <a:alpha val="43137"/>
                </a:srgbClr>
              </a:outerShdw>
            </a:effectLst>
          </a:endParaRPr>
        </a:p>
      </dgm:t>
    </dgm:pt>
    <dgm:pt modelId="{5D3C6796-1DA8-4543-917D-6B457E45FD20}" type="sibTrans" cxnId="{2E08A2A3-6030-44BB-94D0-AD49EB3BBEA2}">
      <dgm:prSet/>
      <dgm:spPr/>
      <dgm:t>
        <a:bodyPr/>
        <a:lstStyle/>
        <a:p>
          <a:endParaRPr lang="it-IT" sz="2800" b="1">
            <a:effectLst>
              <a:outerShdw blurRad="38100" dist="38100" dir="2700000" algn="tl">
                <a:srgbClr val="000000">
                  <a:alpha val="43137"/>
                </a:srgbClr>
              </a:outerShdw>
            </a:effectLst>
          </a:endParaRPr>
        </a:p>
      </dgm:t>
    </dgm:pt>
    <dgm:pt modelId="{B74293A1-1B8B-4385-A444-0A2E0B448D79}" type="pres">
      <dgm:prSet presAssocID="{94188CB3-B9EE-4F0D-83DF-9A4D3161A20D}" presName="Name0" presStyleCnt="0">
        <dgm:presLayoutVars>
          <dgm:chMax val="1"/>
          <dgm:dir/>
          <dgm:animLvl val="ctr"/>
          <dgm:resizeHandles val="exact"/>
        </dgm:presLayoutVars>
      </dgm:prSet>
      <dgm:spPr/>
      <dgm:t>
        <a:bodyPr/>
        <a:lstStyle/>
        <a:p>
          <a:endParaRPr lang="it-IT"/>
        </a:p>
      </dgm:t>
    </dgm:pt>
    <dgm:pt modelId="{DEE94A9C-3DE3-441F-8884-575261650665}" type="pres">
      <dgm:prSet presAssocID="{7EA2632B-B304-4E59-B131-3057F82C37C3}" presName="centerShape" presStyleLbl="node0" presStyleIdx="0" presStyleCnt="1" custScaleX="143713" custScaleY="143713" custLinFactNeighborX="-4195" custLinFactNeighborY="-4541"/>
      <dgm:spPr/>
      <dgm:t>
        <a:bodyPr/>
        <a:lstStyle/>
        <a:p>
          <a:endParaRPr lang="it-IT"/>
        </a:p>
      </dgm:t>
    </dgm:pt>
    <dgm:pt modelId="{BA4A6541-F67A-42DD-833D-0B91021B69C1}" type="pres">
      <dgm:prSet presAssocID="{C3C2CF07-F467-4C86-AEE8-CB94552A42BF}" presName="parTrans" presStyleLbl="sibTrans2D1" presStyleIdx="0" presStyleCnt="3"/>
      <dgm:spPr/>
      <dgm:t>
        <a:bodyPr/>
        <a:lstStyle/>
        <a:p>
          <a:endParaRPr lang="it-IT"/>
        </a:p>
      </dgm:t>
    </dgm:pt>
    <dgm:pt modelId="{64194D39-6140-452B-9948-F93F8A84829A}" type="pres">
      <dgm:prSet presAssocID="{C3C2CF07-F467-4C86-AEE8-CB94552A42BF}" presName="connectorText" presStyleLbl="sibTrans2D1" presStyleIdx="0" presStyleCnt="3"/>
      <dgm:spPr/>
      <dgm:t>
        <a:bodyPr/>
        <a:lstStyle/>
        <a:p>
          <a:endParaRPr lang="it-IT"/>
        </a:p>
      </dgm:t>
    </dgm:pt>
    <dgm:pt modelId="{58DD6A0A-C9C0-40AD-9A57-AC338A41352E}" type="pres">
      <dgm:prSet presAssocID="{3A421EDB-2FBF-421B-AFAA-B6BD8649B128}" presName="node" presStyleLbl="node1" presStyleIdx="0" presStyleCnt="3" custScaleX="117523" custScaleY="80169" custRadScaleRad="99066">
        <dgm:presLayoutVars>
          <dgm:bulletEnabled val="1"/>
        </dgm:presLayoutVars>
      </dgm:prSet>
      <dgm:spPr/>
      <dgm:t>
        <a:bodyPr/>
        <a:lstStyle/>
        <a:p>
          <a:endParaRPr lang="it-IT"/>
        </a:p>
      </dgm:t>
    </dgm:pt>
    <dgm:pt modelId="{8E3496C5-5CFC-4431-B8AD-5311821007F6}" type="pres">
      <dgm:prSet presAssocID="{3AA74A37-4867-4C13-A84E-5211DB688044}" presName="parTrans" presStyleLbl="sibTrans2D1" presStyleIdx="1" presStyleCnt="3"/>
      <dgm:spPr/>
      <dgm:t>
        <a:bodyPr/>
        <a:lstStyle/>
        <a:p>
          <a:endParaRPr lang="it-IT"/>
        </a:p>
      </dgm:t>
    </dgm:pt>
    <dgm:pt modelId="{2F19CF05-4C45-4AC4-8FF0-7A401FE6B368}" type="pres">
      <dgm:prSet presAssocID="{3AA74A37-4867-4C13-A84E-5211DB688044}" presName="connectorText" presStyleLbl="sibTrans2D1" presStyleIdx="1" presStyleCnt="3"/>
      <dgm:spPr/>
      <dgm:t>
        <a:bodyPr/>
        <a:lstStyle/>
        <a:p>
          <a:endParaRPr lang="it-IT"/>
        </a:p>
      </dgm:t>
    </dgm:pt>
    <dgm:pt modelId="{5E371956-B11B-4A3C-8F89-F35330037387}" type="pres">
      <dgm:prSet presAssocID="{5CCE1E26-B583-4C53-8346-B3A1397FB11E}" presName="node" presStyleLbl="node1" presStyleIdx="1" presStyleCnt="3" custScaleX="184470" custScaleY="99350" custRadScaleRad="104538" custRadScaleInc="-2377">
        <dgm:presLayoutVars>
          <dgm:bulletEnabled val="1"/>
        </dgm:presLayoutVars>
      </dgm:prSet>
      <dgm:spPr/>
      <dgm:t>
        <a:bodyPr/>
        <a:lstStyle/>
        <a:p>
          <a:endParaRPr lang="it-IT"/>
        </a:p>
      </dgm:t>
    </dgm:pt>
    <dgm:pt modelId="{6D2AC1F4-4888-402F-BE35-6DBED0BB88B1}" type="pres">
      <dgm:prSet presAssocID="{7D985AAB-24B6-48CC-ABA2-0AEBAE9BB99F}" presName="parTrans" presStyleLbl="sibTrans2D1" presStyleIdx="2" presStyleCnt="3"/>
      <dgm:spPr/>
      <dgm:t>
        <a:bodyPr/>
        <a:lstStyle/>
        <a:p>
          <a:endParaRPr lang="it-IT"/>
        </a:p>
      </dgm:t>
    </dgm:pt>
    <dgm:pt modelId="{AC02DFFA-8B80-4A5B-9175-B4A7E8EE32DF}" type="pres">
      <dgm:prSet presAssocID="{7D985AAB-24B6-48CC-ABA2-0AEBAE9BB99F}" presName="connectorText" presStyleLbl="sibTrans2D1" presStyleIdx="2" presStyleCnt="3"/>
      <dgm:spPr/>
      <dgm:t>
        <a:bodyPr/>
        <a:lstStyle/>
        <a:p>
          <a:endParaRPr lang="it-IT"/>
        </a:p>
      </dgm:t>
    </dgm:pt>
    <dgm:pt modelId="{C0F80984-FB07-424D-ABE5-490245C16DB4}" type="pres">
      <dgm:prSet presAssocID="{5CAC34E5-FAC3-4D19-B9E4-A03CAF8DE8D9}" presName="node" presStyleLbl="node1" presStyleIdx="2" presStyleCnt="3" custScaleX="122382" custScaleY="96231" custRadScaleRad="104538" custRadScaleInc="2377">
        <dgm:presLayoutVars>
          <dgm:bulletEnabled val="1"/>
        </dgm:presLayoutVars>
      </dgm:prSet>
      <dgm:spPr/>
      <dgm:t>
        <a:bodyPr/>
        <a:lstStyle/>
        <a:p>
          <a:endParaRPr lang="it-IT"/>
        </a:p>
      </dgm:t>
    </dgm:pt>
  </dgm:ptLst>
  <dgm:cxnLst>
    <dgm:cxn modelId="{6348AB2B-8E49-4A40-955C-01ED8BDE6E89}" type="presOf" srcId="{3A421EDB-2FBF-421B-AFAA-B6BD8649B128}" destId="{58DD6A0A-C9C0-40AD-9A57-AC338A41352E}" srcOrd="0" destOrd="0" presId="urn:microsoft.com/office/officeart/2005/8/layout/radial5"/>
    <dgm:cxn modelId="{D857E330-F2AA-4AC5-BACB-401AD36A3D5B}" type="presOf" srcId="{5CAC34E5-FAC3-4D19-B9E4-A03CAF8DE8D9}" destId="{C0F80984-FB07-424D-ABE5-490245C16DB4}" srcOrd="0" destOrd="0" presId="urn:microsoft.com/office/officeart/2005/8/layout/radial5"/>
    <dgm:cxn modelId="{290DF6B6-5265-4632-9D8D-4650DBE47EE3}" type="presOf" srcId="{C3C2CF07-F467-4C86-AEE8-CB94552A42BF}" destId="{BA4A6541-F67A-42DD-833D-0B91021B69C1}" srcOrd="0" destOrd="0" presId="urn:microsoft.com/office/officeart/2005/8/layout/radial5"/>
    <dgm:cxn modelId="{E0F92301-C669-482D-A1DB-7E1F58D44376}" type="presOf" srcId="{7EA2632B-B304-4E59-B131-3057F82C37C3}" destId="{DEE94A9C-3DE3-441F-8884-575261650665}" srcOrd="0" destOrd="0" presId="urn:microsoft.com/office/officeart/2005/8/layout/radial5"/>
    <dgm:cxn modelId="{B513940C-2AC2-43B7-BCF6-867B5C0C0F29}" type="presOf" srcId="{5CCE1E26-B583-4C53-8346-B3A1397FB11E}" destId="{5E371956-B11B-4A3C-8F89-F35330037387}" srcOrd="0" destOrd="0" presId="urn:microsoft.com/office/officeart/2005/8/layout/radial5"/>
    <dgm:cxn modelId="{7A84D081-44AC-4AEC-B7C0-63BCCFF9B3FF}" type="presOf" srcId="{7D985AAB-24B6-48CC-ABA2-0AEBAE9BB99F}" destId="{AC02DFFA-8B80-4A5B-9175-B4A7E8EE32DF}" srcOrd="1" destOrd="0" presId="urn:microsoft.com/office/officeart/2005/8/layout/radial5"/>
    <dgm:cxn modelId="{E188CC08-326A-4CFF-A2AD-AD72A78A0837}" srcId="{7EA2632B-B304-4E59-B131-3057F82C37C3}" destId="{3A421EDB-2FBF-421B-AFAA-B6BD8649B128}" srcOrd="0" destOrd="0" parTransId="{C3C2CF07-F467-4C86-AEE8-CB94552A42BF}" sibTransId="{3302587C-0551-4C91-9A14-B13EA84B2811}"/>
    <dgm:cxn modelId="{FBA9A4DC-63D6-4D98-9B8E-B348BC1571F6}" srcId="{7EA2632B-B304-4E59-B131-3057F82C37C3}" destId="{5CCE1E26-B583-4C53-8346-B3A1397FB11E}" srcOrd="1" destOrd="0" parTransId="{3AA74A37-4867-4C13-A84E-5211DB688044}" sibTransId="{1D1AE464-29E7-47B8-8D24-6EEADC81DA7B}"/>
    <dgm:cxn modelId="{3C8CFDCB-E3AA-4BC2-8D83-F7EEF7FBAA17}" type="presOf" srcId="{94188CB3-B9EE-4F0D-83DF-9A4D3161A20D}" destId="{B74293A1-1B8B-4385-A444-0A2E0B448D79}" srcOrd="0" destOrd="0" presId="urn:microsoft.com/office/officeart/2005/8/layout/radial5"/>
    <dgm:cxn modelId="{CA01B3BD-E3CE-46DE-8793-CFAA316DB488}" srcId="{94188CB3-B9EE-4F0D-83DF-9A4D3161A20D}" destId="{7EA2632B-B304-4E59-B131-3057F82C37C3}" srcOrd="0" destOrd="0" parTransId="{166FA14B-8D2A-49B6-99AD-C5AED37D4985}" sibTransId="{E8A1F07D-AD04-4612-B82B-231A6DBC0453}"/>
    <dgm:cxn modelId="{51B7ED73-898D-4F50-91C8-D967CDE93E58}" type="presOf" srcId="{3AA74A37-4867-4C13-A84E-5211DB688044}" destId="{8E3496C5-5CFC-4431-B8AD-5311821007F6}" srcOrd="0" destOrd="0" presId="urn:microsoft.com/office/officeart/2005/8/layout/radial5"/>
    <dgm:cxn modelId="{33EF83C5-40C8-40A2-A31C-39A2A42780B8}" type="presOf" srcId="{C3C2CF07-F467-4C86-AEE8-CB94552A42BF}" destId="{64194D39-6140-452B-9948-F93F8A84829A}" srcOrd="1" destOrd="0" presId="urn:microsoft.com/office/officeart/2005/8/layout/radial5"/>
    <dgm:cxn modelId="{E60A1D68-FF85-44ED-8C96-E6A7C7339661}" type="presOf" srcId="{3AA74A37-4867-4C13-A84E-5211DB688044}" destId="{2F19CF05-4C45-4AC4-8FF0-7A401FE6B368}" srcOrd="1" destOrd="0" presId="urn:microsoft.com/office/officeart/2005/8/layout/radial5"/>
    <dgm:cxn modelId="{21EFF10E-FF4B-4ADA-8AAD-A4C487AD0EF9}" type="presOf" srcId="{7D985AAB-24B6-48CC-ABA2-0AEBAE9BB99F}" destId="{6D2AC1F4-4888-402F-BE35-6DBED0BB88B1}" srcOrd="0" destOrd="0" presId="urn:microsoft.com/office/officeart/2005/8/layout/radial5"/>
    <dgm:cxn modelId="{2E08A2A3-6030-44BB-94D0-AD49EB3BBEA2}" srcId="{7EA2632B-B304-4E59-B131-3057F82C37C3}" destId="{5CAC34E5-FAC3-4D19-B9E4-A03CAF8DE8D9}" srcOrd="2" destOrd="0" parTransId="{7D985AAB-24B6-48CC-ABA2-0AEBAE9BB99F}" sibTransId="{5D3C6796-1DA8-4543-917D-6B457E45FD20}"/>
    <dgm:cxn modelId="{E7871CF8-B1B6-4C76-B286-B84D2809C07F}" type="presParOf" srcId="{B74293A1-1B8B-4385-A444-0A2E0B448D79}" destId="{DEE94A9C-3DE3-441F-8884-575261650665}" srcOrd="0" destOrd="0" presId="urn:microsoft.com/office/officeart/2005/8/layout/radial5"/>
    <dgm:cxn modelId="{51AE8464-AED6-4A89-9726-8C481F039F21}" type="presParOf" srcId="{B74293A1-1B8B-4385-A444-0A2E0B448D79}" destId="{BA4A6541-F67A-42DD-833D-0B91021B69C1}" srcOrd="1" destOrd="0" presId="urn:microsoft.com/office/officeart/2005/8/layout/radial5"/>
    <dgm:cxn modelId="{4D6A9B06-949A-4CDC-A83D-B082E1CFCF1C}" type="presParOf" srcId="{BA4A6541-F67A-42DD-833D-0B91021B69C1}" destId="{64194D39-6140-452B-9948-F93F8A84829A}" srcOrd="0" destOrd="0" presId="urn:microsoft.com/office/officeart/2005/8/layout/radial5"/>
    <dgm:cxn modelId="{3F09243E-DEB5-4979-8114-7CB7D53AF856}" type="presParOf" srcId="{B74293A1-1B8B-4385-A444-0A2E0B448D79}" destId="{58DD6A0A-C9C0-40AD-9A57-AC338A41352E}" srcOrd="2" destOrd="0" presId="urn:microsoft.com/office/officeart/2005/8/layout/radial5"/>
    <dgm:cxn modelId="{DA8E9499-EAE1-499E-8B20-FE72C8A9E168}" type="presParOf" srcId="{B74293A1-1B8B-4385-A444-0A2E0B448D79}" destId="{8E3496C5-5CFC-4431-B8AD-5311821007F6}" srcOrd="3" destOrd="0" presId="urn:microsoft.com/office/officeart/2005/8/layout/radial5"/>
    <dgm:cxn modelId="{7AA61942-4931-4254-B680-C4B313E39A67}" type="presParOf" srcId="{8E3496C5-5CFC-4431-B8AD-5311821007F6}" destId="{2F19CF05-4C45-4AC4-8FF0-7A401FE6B368}" srcOrd="0" destOrd="0" presId="urn:microsoft.com/office/officeart/2005/8/layout/radial5"/>
    <dgm:cxn modelId="{446453AC-E267-4972-8115-E6A36128B5ED}" type="presParOf" srcId="{B74293A1-1B8B-4385-A444-0A2E0B448D79}" destId="{5E371956-B11B-4A3C-8F89-F35330037387}" srcOrd="4" destOrd="0" presId="urn:microsoft.com/office/officeart/2005/8/layout/radial5"/>
    <dgm:cxn modelId="{E56B20A9-3172-43DD-9B44-852E5B8E8901}" type="presParOf" srcId="{B74293A1-1B8B-4385-A444-0A2E0B448D79}" destId="{6D2AC1F4-4888-402F-BE35-6DBED0BB88B1}" srcOrd="5" destOrd="0" presId="urn:microsoft.com/office/officeart/2005/8/layout/radial5"/>
    <dgm:cxn modelId="{86E8FB7D-22DA-436C-885C-A8A95D635485}" type="presParOf" srcId="{6D2AC1F4-4888-402F-BE35-6DBED0BB88B1}" destId="{AC02DFFA-8B80-4A5B-9175-B4A7E8EE32DF}" srcOrd="0" destOrd="0" presId="urn:microsoft.com/office/officeart/2005/8/layout/radial5"/>
    <dgm:cxn modelId="{165DB9E0-908B-444B-9F8D-3327886091FB}" type="presParOf" srcId="{B74293A1-1B8B-4385-A444-0A2E0B448D79}" destId="{C0F80984-FB07-424D-ABE5-490245C16DB4}" srcOrd="6" destOrd="0" presId="urn:microsoft.com/office/officeart/2005/8/layout/radial5"/>
  </dgm:cxnLst>
  <dgm:bg>
    <a:blipFill>
      <a:blip xmlns:r="http://schemas.openxmlformats.org/officeDocument/2006/relationships" r:embed="rId4"/>
      <a:stretch>
        <a:fillRect/>
      </a:stretch>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0DE770A-4975-44AF-BFDE-99118E2831A3}" type="doc">
      <dgm:prSet loTypeId="urn:microsoft.com/office/officeart/2005/8/layout/equation2" loCatId="process" qsTypeId="urn:microsoft.com/office/officeart/2005/8/quickstyle/simple1" qsCatId="simple" csTypeId="urn:microsoft.com/office/officeart/2005/8/colors/accent1_2" csCatId="accent1" phldr="1"/>
      <dgm:spPr/>
    </dgm:pt>
    <dgm:pt modelId="{2E76DE4F-61C1-4978-AE0B-CA05C442213C}">
      <dgm:prSet phldrT="[Testo]" custT="1"/>
      <dgm:spPr>
        <a:solidFill>
          <a:srgbClr val="00B0F0"/>
        </a:solidFill>
      </dgm:spPr>
      <dgm:t>
        <a:bodyPr/>
        <a:lstStyle/>
        <a:p>
          <a:r>
            <a:rPr lang="it-IT" sz="4400" b="1" dirty="0" smtClean="0">
              <a:solidFill>
                <a:schemeClr val="tx1"/>
              </a:solidFill>
              <a:effectLst>
                <a:outerShdw blurRad="38100" dist="38100" dir="2700000" algn="tl">
                  <a:srgbClr val="000000">
                    <a:alpha val="43137"/>
                  </a:srgbClr>
                </a:outerShdw>
              </a:effectLst>
            </a:rPr>
            <a:t>compasso</a:t>
          </a:r>
          <a:endParaRPr lang="it-IT" sz="4400" dirty="0">
            <a:effectLst>
              <a:outerShdw blurRad="38100" dist="38100" dir="2700000" algn="tl">
                <a:srgbClr val="000000">
                  <a:alpha val="43137"/>
                </a:srgbClr>
              </a:outerShdw>
            </a:effectLst>
          </a:endParaRPr>
        </a:p>
      </dgm:t>
    </dgm:pt>
    <dgm:pt modelId="{98D0705B-3D86-453E-9650-BEC601E1546A}" type="parTrans" cxnId="{79E84078-FC61-4639-B9A4-678BE211AC73}">
      <dgm:prSet/>
      <dgm:spPr/>
      <dgm:t>
        <a:bodyPr/>
        <a:lstStyle/>
        <a:p>
          <a:endParaRPr lang="it-IT"/>
        </a:p>
      </dgm:t>
    </dgm:pt>
    <dgm:pt modelId="{43848952-8E9E-4BB1-9BB5-5F9B11FCFBDF}" type="sibTrans" cxnId="{79E84078-FC61-4639-B9A4-678BE211AC73}">
      <dgm:prSet/>
      <dgm:spPr>
        <a:solidFill>
          <a:schemeClr val="tx1"/>
        </a:solidFill>
      </dgm:spPr>
      <dgm:t>
        <a:bodyPr/>
        <a:lstStyle/>
        <a:p>
          <a:endParaRPr lang="it-IT"/>
        </a:p>
      </dgm:t>
    </dgm:pt>
    <dgm:pt modelId="{DB032094-2C34-4D23-A8F5-334DA39D30A8}">
      <dgm:prSet phldrT="[Testo]" custT="1"/>
      <dgm:spPr>
        <a:solidFill>
          <a:srgbClr val="00B0F0"/>
        </a:solidFill>
      </dgm:spPr>
      <dgm:t>
        <a:bodyPr/>
        <a:lstStyle/>
        <a:p>
          <a:r>
            <a:rPr lang="it-IT" sz="4400" b="1" dirty="0" smtClean="0">
              <a:solidFill>
                <a:schemeClr val="tx1"/>
              </a:solidFill>
              <a:effectLst>
                <a:outerShdw blurRad="38100" dist="38100" dir="2700000" algn="tl">
                  <a:srgbClr val="000000">
                    <a:alpha val="43137"/>
                  </a:srgbClr>
                </a:outerShdw>
              </a:effectLst>
            </a:rPr>
            <a:t>righello</a:t>
          </a:r>
          <a:endParaRPr lang="it-IT" sz="4400" dirty="0">
            <a:effectLst>
              <a:outerShdw blurRad="38100" dist="38100" dir="2700000" algn="tl">
                <a:srgbClr val="000000">
                  <a:alpha val="43137"/>
                </a:srgbClr>
              </a:outerShdw>
            </a:effectLst>
          </a:endParaRPr>
        </a:p>
      </dgm:t>
    </dgm:pt>
    <dgm:pt modelId="{8A248E8E-7C25-48C1-A73A-37ECE0594340}" type="parTrans" cxnId="{C74D2742-504E-4745-80D9-76B7D30BC7F0}">
      <dgm:prSet/>
      <dgm:spPr/>
      <dgm:t>
        <a:bodyPr/>
        <a:lstStyle/>
        <a:p>
          <a:endParaRPr lang="it-IT"/>
        </a:p>
      </dgm:t>
    </dgm:pt>
    <dgm:pt modelId="{5C695CAB-38A6-4E85-89E9-7DB3F52939D5}" type="sibTrans" cxnId="{C74D2742-504E-4745-80D9-76B7D30BC7F0}">
      <dgm:prSet/>
      <dgm:spPr>
        <a:solidFill>
          <a:schemeClr val="tx1"/>
        </a:solidFill>
      </dgm:spPr>
      <dgm:t>
        <a:bodyPr/>
        <a:lstStyle/>
        <a:p>
          <a:endParaRPr lang="it-IT"/>
        </a:p>
      </dgm:t>
    </dgm:pt>
    <dgm:pt modelId="{94A4EC97-B851-411D-BBEB-0A59547779E1}">
      <dgm:prSet phldrT="[Testo]"/>
      <dgm:spPr>
        <a:solidFill>
          <a:schemeClr val="tx1"/>
        </a:solidFill>
      </dgm:spPr>
      <dgm:t>
        <a:bodyPr/>
        <a:lstStyle/>
        <a:p>
          <a:r>
            <a:rPr lang="it-IT" b="1" dirty="0" smtClean="0">
              <a:solidFill>
                <a:schemeClr val="bg1"/>
              </a:solidFill>
              <a:effectLst>
                <a:outerShdw blurRad="38100" dist="38100" dir="2700000" algn="tl">
                  <a:srgbClr val="000000">
                    <a:alpha val="43137"/>
                  </a:srgbClr>
                </a:outerShdw>
              </a:effectLst>
            </a:rPr>
            <a:t>Funzioni per lezioni tecniche</a:t>
          </a:r>
          <a:endParaRPr lang="it-IT" dirty="0">
            <a:solidFill>
              <a:schemeClr val="bg1"/>
            </a:solidFill>
          </a:endParaRPr>
        </a:p>
      </dgm:t>
    </dgm:pt>
    <dgm:pt modelId="{F0FC50C0-E40A-42D8-8A75-AF9FAC058444}" type="parTrans" cxnId="{2AF3D609-B3A5-4B68-B05A-E8C41DB6FE4A}">
      <dgm:prSet/>
      <dgm:spPr/>
      <dgm:t>
        <a:bodyPr/>
        <a:lstStyle/>
        <a:p>
          <a:endParaRPr lang="it-IT"/>
        </a:p>
      </dgm:t>
    </dgm:pt>
    <dgm:pt modelId="{AF9AB672-4BCA-486A-8835-DA53F8C49EFC}" type="sibTrans" cxnId="{2AF3D609-B3A5-4B68-B05A-E8C41DB6FE4A}">
      <dgm:prSet/>
      <dgm:spPr/>
      <dgm:t>
        <a:bodyPr/>
        <a:lstStyle/>
        <a:p>
          <a:endParaRPr lang="it-IT"/>
        </a:p>
      </dgm:t>
    </dgm:pt>
    <dgm:pt modelId="{A1D4568E-B2DD-48A4-8611-46BC59049BA8}">
      <dgm:prSet phldrT="[Testo]" custT="1"/>
      <dgm:spPr>
        <a:solidFill>
          <a:srgbClr val="00B0F0"/>
        </a:solidFill>
      </dgm:spPr>
      <dgm:t>
        <a:bodyPr/>
        <a:lstStyle/>
        <a:p>
          <a:r>
            <a:rPr lang="it-IT" sz="4400" b="1" dirty="0" smtClean="0">
              <a:solidFill>
                <a:schemeClr val="tx1"/>
              </a:solidFill>
              <a:effectLst>
                <a:outerShdw blurRad="38100" dist="38100" dir="2700000" algn="tl">
                  <a:srgbClr val="000000">
                    <a:alpha val="43137"/>
                  </a:srgbClr>
                </a:outerShdw>
              </a:effectLst>
            </a:rPr>
            <a:t>goniometro</a:t>
          </a:r>
          <a:endParaRPr lang="it-IT" sz="4400" b="1" dirty="0">
            <a:solidFill>
              <a:schemeClr val="tx1"/>
            </a:solidFill>
            <a:effectLst>
              <a:outerShdw blurRad="38100" dist="38100" dir="2700000" algn="tl">
                <a:srgbClr val="000000">
                  <a:alpha val="43137"/>
                </a:srgbClr>
              </a:outerShdw>
            </a:effectLst>
          </a:endParaRPr>
        </a:p>
      </dgm:t>
    </dgm:pt>
    <dgm:pt modelId="{8C349B46-B557-4A38-9941-155341D37400}" type="parTrans" cxnId="{B3F90D9C-02EF-4B61-A612-9A79C91A8801}">
      <dgm:prSet/>
      <dgm:spPr/>
      <dgm:t>
        <a:bodyPr/>
        <a:lstStyle/>
        <a:p>
          <a:endParaRPr lang="it-IT"/>
        </a:p>
      </dgm:t>
    </dgm:pt>
    <dgm:pt modelId="{D1CBD163-C8EC-4B65-A158-9AEC09FB7B69}" type="sibTrans" cxnId="{B3F90D9C-02EF-4B61-A612-9A79C91A8801}">
      <dgm:prSet/>
      <dgm:spPr>
        <a:solidFill>
          <a:schemeClr val="tx1"/>
        </a:solidFill>
      </dgm:spPr>
      <dgm:t>
        <a:bodyPr/>
        <a:lstStyle/>
        <a:p>
          <a:endParaRPr lang="it-IT"/>
        </a:p>
      </dgm:t>
    </dgm:pt>
    <dgm:pt modelId="{1BE15472-0FB9-4B3E-B470-35E44B8149F5}">
      <dgm:prSet phldrT="[Testo]"/>
      <dgm:spPr>
        <a:solidFill>
          <a:srgbClr val="00B0F0"/>
        </a:solidFill>
      </dgm:spPr>
      <dgm:t>
        <a:bodyPr/>
        <a:lstStyle/>
        <a:p>
          <a:endParaRPr lang="it-IT" b="1" dirty="0">
            <a:solidFill>
              <a:schemeClr val="tx1"/>
            </a:solidFill>
            <a:effectLst>
              <a:outerShdw blurRad="38100" dist="38100" dir="2700000" algn="tl">
                <a:srgbClr val="000000">
                  <a:alpha val="43137"/>
                </a:srgbClr>
              </a:outerShdw>
            </a:effectLst>
          </a:endParaRPr>
        </a:p>
      </dgm:t>
    </dgm:pt>
    <dgm:pt modelId="{957C4BD2-EF30-43E9-96F9-EFF161CBC809}" type="parTrans" cxnId="{FD8DEF9C-5A14-4380-BC9D-E83FA0FB6CCF}">
      <dgm:prSet/>
      <dgm:spPr/>
      <dgm:t>
        <a:bodyPr/>
        <a:lstStyle/>
        <a:p>
          <a:endParaRPr lang="it-IT"/>
        </a:p>
      </dgm:t>
    </dgm:pt>
    <dgm:pt modelId="{9952C8F1-E737-408E-9780-B14F3A043D50}" type="sibTrans" cxnId="{FD8DEF9C-5A14-4380-BC9D-E83FA0FB6CCF}">
      <dgm:prSet/>
      <dgm:spPr>
        <a:solidFill>
          <a:srgbClr val="002060"/>
        </a:solidFill>
      </dgm:spPr>
      <dgm:t>
        <a:bodyPr/>
        <a:lstStyle/>
        <a:p>
          <a:endParaRPr lang="it-IT"/>
        </a:p>
      </dgm:t>
    </dgm:pt>
    <dgm:pt modelId="{B25A129C-5AD0-4B54-8E33-4F65DD1644DC}" type="pres">
      <dgm:prSet presAssocID="{F0DE770A-4975-44AF-BFDE-99118E2831A3}" presName="Name0" presStyleCnt="0">
        <dgm:presLayoutVars>
          <dgm:dir/>
          <dgm:resizeHandles val="exact"/>
        </dgm:presLayoutVars>
      </dgm:prSet>
      <dgm:spPr/>
    </dgm:pt>
    <dgm:pt modelId="{3BE8295B-2BE4-40E9-AFC7-43E296183F92}" type="pres">
      <dgm:prSet presAssocID="{F0DE770A-4975-44AF-BFDE-99118E2831A3}" presName="vNodes" presStyleCnt="0"/>
      <dgm:spPr/>
    </dgm:pt>
    <dgm:pt modelId="{F30EB17C-EA4B-44DC-B65E-49FA75050BF7}" type="pres">
      <dgm:prSet presAssocID="{2E76DE4F-61C1-4978-AE0B-CA05C442213C}" presName="node" presStyleLbl="node1" presStyleIdx="0" presStyleCnt="5" custScaleX="372469" custScaleY="141307">
        <dgm:presLayoutVars>
          <dgm:bulletEnabled val="1"/>
        </dgm:presLayoutVars>
      </dgm:prSet>
      <dgm:spPr>
        <a:prstGeom prst="cloud">
          <a:avLst/>
        </a:prstGeom>
      </dgm:spPr>
      <dgm:t>
        <a:bodyPr/>
        <a:lstStyle/>
        <a:p>
          <a:endParaRPr lang="it-IT"/>
        </a:p>
      </dgm:t>
    </dgm:pt>
    <dgm:pt modelId="{CCEB9081-76B7-4FCF-8A77-C6A21BCB43B9}" type="pres">
      <dgm:prSet presAssocID="{43848952-8E9E-4BB1-9BB5-5F9B11FCFBDF}" presName="spacerT" presStyleCnt="0"/>
      <dgm:spPr/>
    </dgm:pt>
    <dgm:pt modelId="{9A780AD0-F123-48C5-B9EF-9F7A4E6031D8}" type="pres">
      <dgm:prSet presAssocID="{43848952-8E9E-4BB1-9BB5-5F9B11FCFBDF}" presName="sibTrans" presStyleLbl="sibTrans2D1" presStyleIdx="0" presStyleCnt="4"/>
      <dgm:spPr/>
      <dgm:t>
        <a:bodyPr/>
        <a:lstStyle/>
        <a:p>
          <a:endParaRPr lang="it-IT"/>
        </a:p>
      </dgm:t>
    </dgm:pt>
    <dgm:pt modelId="{CEE07A5A-B48B-44F2-93A4-AC61B46B4DE5}" type="pres">
      <dgm:prSet presAssocID="{43848952-8E9E-4BB1-9BB5-5F9B11FCFBDF}" presName="spacerB" presStyleCnt="0"/>
      <dgm:spPr/>
    </dgm:pt>
    <dgm:pt modelId="{A722F775-7A58-475D-9B3A-6DD8042AFDF2}" type="pres">
      <dgm:prSet presAssocID="{DB032094-2C34-4D23-A8F5-334DA39D30A8}" presName="node" presStyleLbl="node1" presStyleIdx="1" presStyleCnt="5" custScaleX="326806" custScaleY="124429" custLinFactNeighborX="-36810" custLinFactNeighborY="15026">
        <dgm:presLayoutVars>
          <dgm:bulletEnabled val="1"/>
        </dgm:presLayoutVars>
      </dgm:prSet>
      <dgm:spPr>
        <a:prstGeom prst="cloud">
          <a:avLst/>
        </a:prstGeom>
      </dgm:spPr>
      <dgm:t>
        <a:bodyPr/>
        <a:lstStyle/>
        <a:p>
          <a:endParaRPr lang="it-IT"/>
        </a:p>
      </dgm:t>
    </dgm:pt>
    <dgm:pt modelId="{20A790EB-E2F8-4A67-AAF1-065180D54BB5}" type="pres">
      <dgm:prSet presAssocID="{5C695CAB-38A6-4E85-89E9-7DB3F52939D5}" presName="spacerT" presStyleCnt="0"/>
      <dgm:spPr/>
    </dgm:pt>
    <dgm:pt modelId="{5B079802-5DBB-4B00-8B16-E494C3022CB4}" type="pres">
      <dgm:prSet presAssocID="{5C695CAB-38A6-4E85-89E9-7DB3F52939D5}" presName="sibTrans" presStyleLbl="sibTrans2D1" presStyleIdx="1" presStyleCnt="4"/>
      <dgm:spPr/>
      <dgm:t>
        <a:bodyPr/>
        <a:lstStyle/>
        <a:p>
          <a:endParaRPr lang="it-IT"/>
        </a:p>
      </dgm:t>
    </dgm:pt>
    <dgm:pt modelId="{770DC315-8018-4D9B-AECD-19EBB25EAEF0}" type="pres">
      <dgm:prSet presAssocID="{5C695CAB-38A6-4E85-89E9-7DB3F52939D5}" presName="spacerB" presStyleCnt="0"/>
      <dgm:spPr/>
    </dgm:pt>
    <dgm:pt modelId="{F1A9404B-C5F6-4D0B-904C-6AF212034D7C}" type="pres">
      <dgm:prSet presAssocID="{A1D4568E-B2DD-48A4-8611-46BC59049BA8}" presName="node" presStyleLbl="node1" presStyleIdx="2" presStyleCnt="5" custScaleX="449061" custScaleY="104393">
        <dgm:presLayoutVars>
          <dgm:bulletEnabled val="1"/>
        </dgm:presLayoutVars>
      </dgm:prSet>
      <dgm:spPr>
        <a:prstGeom prst="cloud">
          <a:avLst/>
        </a:prstGeom>
      </dgm:spPr>
      <dgm:t>
        <a:bodyPr/>
        <a:lstStyle/>
        <a:p>
          <a:endParaRPr lang="it-IT"/>
        </a:p>
      </dgm:t>
    </dgm:pt>
    <dgm:pt modelId="{024F5867-0198-43D8-A223-B038A55C7ABA}" type="pres">
      <dgm:prSet presAssocID="{D1CBD163-C8EC-4B65-A158-9AEC09FB7B69}" presName="spacerT" presStyleCnt="0"/>
      <dgm:spPr/>
    </dgm:pt>
    <dgm:pt modelId="{CB4FB4D0-9F73-49EA-8216-3960A873385E}" type="pres">
      <dgm:prSet presAssocID="{D1CBD163-C8EC-4B65-A158-9AEC09FB7B69}" presName="sibTrans" presStyleLbl="sibTrans2D1" presStyleIdx="2" presStyleCnt="4"/>
      <dgm:spPr/>
      <dgm:t>
        <a:bodyPr/>
        <a:lstStyle/>
        <a:p>
          <a:endParaRPr lang="it-IT"/>
        </a:p>
      </dgm:t>
    </dgm:pt>
    <dgm:pt modelId="{4AA99AB2-CC29-4C32-A324-66CE85C51DB3}" type="pres">
      <dgm:prSet presAssocID="{D1CBD163-C8EC-4B65-A158-9AEC09FB7B69}" presName="spacerB" presStyleCnt="0"/>
      <dgm:spPr/>
    </dgm:pt>
    <dgm:pt modelId="{0DEA4D73-019C-4E82-B859-624432E4351B}" type="pres">
      <dgm:prSet presAssocID="{1BE15472-0FB9-4B3E-B470-35E44B8149F5}" presName="node" presStyleLbl="node1" presStyleIdx="3" presStyleCnt="5" custScaleY="64342">
        <dgm:presLayoutVars>
          <dgm:bulletEnabled val="1"/>
        </dgm:presLayoutVars>
      </dgm:prSet>
      <dgm:spPr>
        <a:prstGeom prst="cloud">
          <a:avLst/>
        </a:prstGeom>
      </dgm:spPr>
      <dgm:t>
        <a:bodyPr/>
        <a:lstStyle/>
        <a:p>
          <a:endParaRPr lang="it-IT"/>
        </a:p>
      </dgm:t>
    </dgm:pt>
    <dgm:pt modelId="{5C8A893D-0D72-4479-A10F-F649D6BCFE5F}" type="pres">
      <dgm:prSet presAssocID="{F0DE770A-4975-44AF-BFDE-99118E2831A3}" presName="sibTransLast" presStyleLbl="sibTrans2D1" presStyleIdx="3" presStyleCnt="4" custScaleX="129712" custScaleY="176057" custLinFactNeighborX="-14455" custLinFactNeighborY="-2550"/>
      <dgm:spPr/>
      <dgm:t>
        <a:bodyPr/>
        <a:lstStyle/>
        <a:p>
          <a:endParaRPr lang="it-IT"/>
        </a:p>
      </dgm:t>
    </dgm:pt>
    <dgm:pt modelId="{FDC97F3A-97A3-45E1-8241-D664BF9EDAC6}" type="pres">
      <dgm:prSet presAssocID="{F0DE770A-4975-44AF-BFDE-99118E2831A3}" presName="connectorText" presStyleLbl="sibTrans2D1" presStyleIdx="3" presStyleCnt="4"/>
      <dgm:spPr/>
      <dgm:t>
        <a:bodyPr/>
        <a:lstStyle/>
        <a:p>
          <a:endParaRPr lang="it-IT"/>
        </a:p>
      </dgm:t>
    </dgm:pt>
    <dgm:pt modelId="{4C962776-BC7D-4894-906B-4E87B61989C9}" type="pres">
      <dgm:prSet presAssocID="{F0DE770A-4975-44AF-BFDE-99118E2831A3}" presName="lastNode" presStyleLbl="node1" presStyleIdx="4" presStyleCnt="5" custScaleX="189144" custScaleY="179057" custLinFactX="8653" custLinFactNeighborX="100000" custLinFactNeighborY="2565">
        <dgm:presLayoutVars>
          <dgm:bulletEnabled val="1"/>
        </dgm:presLayoutVars>
      </dgm:prSet>
      <dgm:spPr/>
      <dgm:t>
        <a:bodyPr/>
        <a:lstStyle/>
        <a:p>
          <a:endParaRPr lang="it-IT"/>
        </a:p>
      </dgm:t>
    </dgm:pt>
  </dgm:ptLst>
  <dgm:cxnLst>
    <dgm:cxn modelId="{B3F90D9C-02EF-4B61-A612-9A79C91A8801}" srcId="{F0DE770A-4975-44AF-BFDE-99118E2831A3}" destId="{A1D4568E-B2DD-48A4-8611-46BC59049BA8}" srcOrd="2" destOrd="0" parTransId="{8C349B46-B557-4A38-9941-155341D37400}" sibTransId="{D1CBD163-C8EC-4B65-A158-9AEC09FB7B69}"/>
    <dgm:cxn modelId="{DFCDC6C8-021A-4C58-AAC0-316F26A9DA6C}" type="presOf" srcId="{D1CBD163-C8EC-4B65-A158-9AEC09FB7B69}" destId="{CB4FB4D0-9F73-49EA-8216-3960A873385E}" srcOrd="0" destOrd="0" presId="urn:microsoft.com/office/officeart/2005/8/layout/equation2"/>
    <dgm:cxn modelId="{9BB065EF-E7F2-4E14-AE6D-96742C8EE145}" type="presOf" srcId="{DB032094-2C34-4D23-A8F5-334DA39D30A8}" destId="{A722F775-7A58-475D-9B3A-6DD8042AFDF2}" srcOrd="0" destOrd="0" presId="urn:microsoft.com/office/officeart/2005/8/layout/equation2"/>
    <dgm:cxn modelId="{4A291C15-CD5D-4788-8CB5-6F7E96C7DEEF}" type="presOf" srcId="{1BE15472-0FB9-4B3E-B470-35E44B8149F5}" destId="{0DEA4D73-019C-4E82-B859-624432E4351B}" srcOrd="0" destOrd="0" presId="urn:microsoft.com/office/officeart/2005/8/layout/equation2"/>
    <dgm:cxn modelId="{B20BF868-B220-4B35-9573-C80E7E8A36F0}" type="presOf" srcId="{43848952-8E9E-4BB1-9BB5-5F9B11FCFBDF}" destId="{9A780AD0-F123-48C5-B9EF-9F7A4E6031D8}" srcOrd="0" destOrd="0" presId="urn:microsoft.com/office/officeart/2005/8/layout/equation2"/>
    <dgm:cxn modelId="{03814C06-2BA5-490D-81A5-A47423C029B4}" type="presOf" srcId="{F0DE770A-4975-44AF-BFDE-99118E2831A3}" destId="{B25A129C-5AD0-4B54-8E33-4F65DD1644DC}" srcOrd="0" destOrd="0" presId="urn:microsoft.com/office/officeart/2005/8/layout/equation2"/>
    <dgm:cxn modelId="{2AF3D609-B3A5-4B68-B05A-E8C41DB6FE4A}" srcId="{F0DE770A-4975-44AF-BFDE-99118E2831A3}" destId="{94A4EC97-B851-411D-BBEB-0A59547779E1}" srcOrd="4" destOrd="0" parTransId="{F0FC50C0-E40A-42D8-8A75-AF9FAC058444}" sibTransId="{AF9AB672-4BCA-486A-8835-DA53F8C49EFC}"/>
    <dgm:cxn modelId="{C74D2742-504E-4745-80D9-76B7D30BC7F0}" srcId="{F0DE770A-4975-44AF-BFDE-99118E2831A3}" destId="{DB032094-2C34-4D23-A8F5-334DA39D30A8}" srcOrd="1" destOrd="0" parTransId="{8A248E8E-7C25-48C1-A73A-37ECE0594340}" sibTransId="{5C695CAB-38A6-4E85-89E9-7DB3F52939D5}"/>
    <dgm:cxn modelId="{E7448463-388F-46F0-B62E-39625D94AC45}" type="presOf" srcId="{A1D4568E-B2DD-48A4-8611-46BC59049BA8}" destId="{F1A9404B-C5F6-4D0B-904C-6AF212034D7C}" srcOrd="0" destOrd="0" presId="urn:microsoft.com/office/officeart/2005/8/layout/equation2"/>
    <dgm:cxn modelId="{1C0F00D1-AA9D-4B0F-86C0-40F2E7B92D5C}" type="presOf" srcId="{94A4EC97-B851-411D-BBEB-0A59547779E1}" destId="{4C962776-BC7D-4894-906B-4E87B61989C9}" srcOrd="0" destOrd="0" presId="urn:microsoft.com/office/officeart/2005/8/layout/equation2"/>
    <dgm:cxn modelId="{79E84078-FC61-4639-B9A4-678BE211AC73}" srcId="{F0DE770A-4975-44AF-BFDE-99118E2831A3}" destId="{2E76DE4F-61C1-4978-AE0B-CA05C442213C}" srcOrd="0" destOrd="0" parTransId="{98D0705B-3D86-453E-9650-BEC601E1546A}" sibTransId="{43848952-8E9E-4BB1-9BB5-5F9B11FCFBDF}"/>
    <dgm:cxn modelId="{968B1647-00DC-4DF0-B205-8B7021C2A4F0}" type="presOf" srcId="{9952C8F1-E737-408E-9780-B14F3A043D50}" destId="{FDC97F3A-97A3-45E1-8241-D664BF9EDAC6}" srcOrd="1" destOrd="0" presId="urn:microsoft.com/office/officeart/2005/8/layout/equation2"/>
    <dgm:cxn modelId="{FD8DEF9C-5A14-4380-BC9D-E83FA0FB6CCF}" srcId="{F0DE770A-4975-44AF-BFDE-99118E2831A3}" destId="{1BE15472-0FB9-4B3E-B470-35E44B8149F5}" srcOrd="3" destOrd="0" parTransId="{957C4BD2-EF30-43E9-96F9-EFF161CBC809}" sibTransId="{9952C8F1-E737-408E-9780-B14F3A043D50}"/>
    <dgm:cxn modelId="{28BCF5F3-8D9F-4F11-959B-42CF0506274E}" type="presOf" srcId="{9952C8F1-E737-408E-9780-B14F3A043D50}" destId="{5C8A893D-0D72-4479-A10F-F649D6BCFE5F}" srcOrd="0" destOrd="0" presId="urn:microsoft.com/office/officeart/2005/8/layout/equation2"/>
    <dgm:cxn modelId="{1AEEDAA7-A0FA-4138-90B4-D9202FF7360E}" type="presOf" srcId="{2E76DE4F-61C1-4978-AE0B-CA05C442213C}" destId="{F30EB17C-EA4B-44DC-B65E-49FA75050BF7}" srcOrd="0" destOrd="0" presId="urn:microsoft.com/office/officeart/2005/8/layout/equation2"/>
    <dgm:cxn modelId="{46982F63-A1F9-40AF-ADB6-D4E42945EDDE}" type="presOf" srcId="{5C695CAB-38A6-4E85-89E9-7DB3F52939D5}" destId="{5B079802-5DBB-4B00-8B16-E494C3022CB4}" srcOrd="0" destOrd="0" presId="urn:microsoft.com/office/officeart/2005/8/layout/equation2"/>
    <dgm:cxn modelId="{318F55D3-7ADA-4B5D-95EC-B71F625477D8}" type="presParOf" srcId="{B25A129C-5AD0-4B54-8E33-4F65DD1644DC}" destId="{3BE8295B-2BE4-40E9-AFC7-43E296183F92}" srcOrd="0" destOrd="0" presId="urn:microsoft.com/office/officeart/2005/8/layout/equation2"/>
    <dgm:cxn modelId="{2325A575-004C-402D-9466-208DF728DA7F}" type="presParOf" srcId="{3BE8295B-2BE4-40E9-AFC7-43E296183F92}" destId="{F30EB17C-EA4B-44DC-B65E-49FA75050BF7}" srcOrd="0" destOrd="0" presId="urn:microsoft.com/office/officeart/2005/8/layout/equation2"/>
    <dgm:cxn modelId="{3A85BB4A-5A8B-4889-B34D-1241E361AFFF}" type="presParOf" srcId="{3BE8295B-2BE4-40E9-AFC7-43E296183F92}" destId="{CCEB9081-76B7-4FCF-8A77-C6A21BCB43B9}" srcOrd="1" destOrd="0" presId="urn:microsoft.com/office/officeart/2005/8/layout/equation2"/>
    <dgm:cxn modelId="{03EE5083-FB32-4D38-AFFC-D77FCD473CE9}" type="presParOf" srcId="{3BE8295B-2BE4-40E9-AFC7-43E296183F92}" destId="{9A780AD0-F123-48C5-B9EF-9F7A4E6031D8}" srcOrd="2" destOrd="0" presId="urn:microsoft.com/office/officeart/2005/8/layout/equation2"/>
    <dgm:cxn modelId="{0999E98E-8F54-476C-B84C-7319C21CFB19}" type="presParOf" srcId="{3BE8295B-2BE4-40E9-AFC7-43E296183F92}" destId="{CEE07A5A-B48B-44F2-93A4-AC61B46B4DE5}" srcOrd="3" destOrd="0" presId="urn:microsoft.com/office/officeart/2005/8/layout/equation2"/>
    <dgm:cxn modelId="{2EF10923-F4C3-445F-9B47-A06202A9AA60}" type="presParOf" srcId="{3BE8295B-2BE4-40E9-AFC7-43E296183F92}" destId="{A722F775-7A58-475D-9B3A-6DD8042AFDF2}" srcOrd="4" destOrd="0" presId="urn:microsoft.com/office/officeart/2005/8/layout/equation2"/>
    <dgm:cxn modelId="{222A5DD2-D1D9-47F2-B546-27908B049C9A}" type="presParOf" srcId="{3BE8295B-2BE4-40E9-AFC7-43E296183F92}" destId="{20A790EB-E2F8-4A67-AAF1-065180D54BB5}" srcOrd="5" destOrd="0" presId="urn:microsoft.com/office/officeart/2005/8/layout/equation2"/>
    <dgm:cxn modelId="{90520405-A489-4432-9618-B32FC0A6EBCD}" type="presParOf" srcId="{3BE8295B-2BE4-40E9-AFC7-43E296183F92}" destId="{5B079802-5DBB-4B00-8B16-E494C3022CB4}" srcOrd="6" destOrd="0" presId="urn:microsoft.com/office/officeart/2005/8/layout/equation2"/>
    <dgm:cxn modelId="{BC88FCC5-A3DB-4E65-970F-69518CBF1691}" type="presParOf" srcId="{3BE8295B-2BE4-40E9-AFC7-43E296183F92}" destId="{770DC315-8018-4D9B-AECD-19EBB25EAEF0}" srcOrd="7" destOrd="0" presId="urn:microsoft.com/office/officeart/2005/8/layout/equation2"/>
    <dgm:cxn modelId="{797BDFB1-11C6-46D4-BFEB-C30286662B33}" type="presParOf" srcId="{3BE8295B-2BE4-40E9-AFC7-43E296183F92}" destId="{F1A9404B-C5F6-4D0B-904C-6AF212034D7C}" srcOrd="8" destOrd="0" presId="urn:microsoft.com/office/officeart/2005/8/layout/equation2"/>
    <dgm:cxn modelId="{4AA69361-6738-4AE8-8B23-95474AD54F82}" type="presParOf" srcId="{3BE8295B-2BE4-40E9-AFC7-43E296183F92}" destId="{024F5867-0198-43D8-A223-B038A55C7ABA}" srcOrd="9" destOrd="0" presId="urn:microsoft.com/office/officeart/2005/8/layout/equation2"/>
    <dgm:cxn modelId="{7EEAA877-D9C5-46FC-8E89-1CD57B95232D}" type="presParOf" srcId="{3BE8295B-2BE4-40E9-AFC7-43E296183F92}" destId="{CB4FB4D0-9F73-49EA-8216-3960A873385E}" srcOrd="10" destOrd="0" presId="urn:microsoft.com/office/officeart/2005/8/layout/equation2"/>
    <dgm:cxn modelId="{4E3FF751-31D3-4B63-A78A-1854895F222E}" type="presParOf" srcId="{3BE8295B-2BE4-40E9-AFC7-43E296183F92}" destId="{4AA99AB2-CC29-4C32-A324-66CE85C51DB3}" srcOrd="11" destOrd="0" presId="urn:microsoft.com/office/officeart/2005/8/layout/equation2"/>
    <dgm:cxn modelId="{E428F517-8AB3-430C-BA5E-6AE98336ACE2}" type="presParOf" srcId="{3BE8295B-2BE4-40E9-AFC7-43E296183F92}" destId="{0DEA4D73-019C-4E82-B859-624432E4351B}" srcOrd="12" destOrd="0" presId="urn:microsoft.com/office/officeart/2005/8/layout/equation2"/>
    <dgm:cxn modelId="{C6992841-9D46-4980-A940-070E15E3B281}" type="presParOf" srcId="{B25A129C-5AD0-4B54-8E33-4F65DD1644DC}" destId="{5C8A893D-0D72-4479-A10F-F649D6BCFE5F}" srcOrd="1" destOrd="0" presId="urn:microsoft.com/office/officeart/2005/8/layout/equation2"/>
    <dgm:cxn modelId="{77E9C980-2F1F-4109-8070-459C10C60E0E}" type="presParOf" srcId="{5C8A893D-0D72-4479-A10F-F649D6BCFE5F}" destId="{FDC97F3A-97A3-45E1-8241-D664BF9EDAC6}" srcOrd="0" destOrd="0" presId="urn:microsoft.com/office/officeart/2005/8/layout/equation2"/>
    <dgm:cxn modelId="{162A0685-9F9D-405C-B118-7287F7AAD128}" type="presParOf" srcId="{B25A129C-5AD0-4B54-8E33-4F65DD1644DC}" destId="{4C962776-BC7D-4894-906B-4E87B61989C9}" srcOrd="2" destOrd="0" presId="urn:microsoft.com/office/officeart/2005/8/layout/equation2"/>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4188CB3-B9EE-4F0D-83DF-9A4D3161A20D}"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it-IT"/>
        </a:p>
      </dgm:t>
    </dgm:pt>
    <dgm:pt modelId="{7EA2632B-B304-4E59-B131-3057F82C37C3}">
      <dgm:prSet phldrT="[Testo]" custT="1"/>
      <dgm:spPr>
        <a:blipFill rotWithShape="0">
          <a:blip xmlns:r="http://schemas.openxmlformats.org/officeDocument/2006/relationships" r:embed="rId1"/>
          <a:tile tx="0" ty="0" sx="100000" sy="100000" flip="none" algn="tl"/>
        </a:blipFill>
      </dgm:spPr>
      <dgm:t>
        <a:bodyPr/>
        <a:lstStyle/>
        <a:p>
          <a:r>
            <a:rPr lang="it-IT" sz="4000" b="1" dirty="0" smtClean="0">
              <a:solidFill>
                <a:schemeClr val="bg1"/>
              </a:solidFill>
              <a:cs typeface="Calibri" pitchFamily="34" charset="0"/>
            </a:rPr>
            <a:t>b. </a:t>
          </a:r>
          <a:r>
            <a:rPr lang="it-IT" sz="4000" b="1" dirty="0" smtClean="0">
              <a:solidFill>
                <a:schemeClr val="bg1"/>
              </a:solidFill>
            </a:rPr>
            <a:t>Funzioni di condivisione</a:t>
          </a:r>
          <a:endParaRPr lang="it-IT" sz="3600" b="1" dirty="0">
            <a:solidFill>
              <a:schemeClr val="bg1"/>
            </a:solidFill>
            <a:effectLst>
              <a:outerShdw blurRad="38100" dist="38100" dir="2700000" algn="tl">
                <a:srgbClr val="000000">
                  <a:alpha val="43137"/>
                </a:srgbClr>
              </a:outerShdw>
            </a:effectLst>
          </a:endParaRPr>
        </a:p>
      </dgm:t>
    </dgm:pt>
    <dgm:pt modelId="{166FA14B-8D2A-49B6-99AD-C5AED37D4985}" type="parTrans" cxnId="{CA01B3BD-E3CE-46DE-8793-CFAA316DB488}">
      <dgm:prSet/>
      <dgm:spPr/>
      <dgm:t>
        <a:bodyPr/>
        <a:lstStyle/>
        <a:p>
          <a:endParaRPr lang="it-IT" sz="2800" b="1">
            <a:effectLst>
              <a:outerShdw blurRad="38100" dist="38100" dir="2700000" algn="tl">
                <a:srgbClr val="000000">
                  <a:alpha val="43137"/>
                </a:srgbClr>
              </a:outerShdw>
            </a:effectLst>
          </a:endParaRPr>
        </a:p>
      </dgm:t>
    </dgm:pt>
    <dgm:pt modelId="{E8A1F07D-AD04-4612-B82B-231A6DBC0453}" type="sibTrans" cxnId="{CA01B3BD-E3CE-46DE-8793-CFAA316DB488}">
      <dgm:prSet/>
      <dgm:spPr/>
      <dgm:t>
        <a:bodyPr/>
        <a:lstStyle/>
        <a:p>
          <a:endParaRPr lang="it-IT" sz="2800" b="1">
            <a:effectLst>
              <a:outerShdw blurRad="38100" dist="38100" dir="2700000" algn="tl">
                <a:srgbClr val="000000">
                  <a:alpha val="43137"/>
                </a:srgbClr>
              </a:outerShdw>
            </a:effectLst>
          </a:endParaRPr>
        </a:p>
      </dgm:t>
    </dgm:pt>
    <dgm:pt modelId="{3A421EDB-2FBF-421B-AFAA-B6BD8649B128}">
      <dgm:prSet phldrT="[Testo]" custT="1"/>
      <dgm:spPr>
        <a:blipFill rotWithShape="0">
          <a:blip xmlns:r="http://schemas.openxmlformats.org/officeDocument/2006/relationships" r:embed="rId2"/>
          <a:tile tx="0" ty="0" sx="100000" sy="100000" flip="none" algn="tl"/>
        </a:blipFill>
      </dgm:spPr>
      <dgm:t>
        <a:bodyPr/>
        <a:lstStyle/>
        <a:p>
          <a:r>
            <a:rPr lang="it-IT" sz="2800" b="1" dirty="0" smtClean="0">
              <a:effectLst>
                <a:outerShdw blurRad="38100" dist="38100" dir="2700000" algn="tl">
                  <a:srgbClr val="000000">
                    <a:alpha val="43137"/>
                  </a:srgbClr>
                </a:outerShdw>
              </a:effectLst>
            </a:rPr>
            <a:t>Proiezione</a:t>
          </a:r>
          <a:endParaRPr lang="it-IT" sz="2800" b="1" dirty="0">
            <a:effectLst>
              <a:outerShdw blurRad="38100" dist="38100" dir="2700000" algn="tl">
                <a:srgbClr val="000000">
                  <a:alpha val="43137"/>
                </a:srgbClr>
              </a:outerShdw>
            </a:effectLst>
          </a:endParaRPr>
        </a:p>
      </dgm:t>
    </dgm:pt>
    <dgm:pt modelId="{C3C2CF07-F467-4C86-AEE8-CB94552A42BF}" type="parTrans" cxnId="{E188CC08-326A-4CFF-A2AD-AD72A78A0837}">
      <dgm:prSet custT="1"/>
      <dgm:spPr>
        <a:solidFill>
          <a:schemeClr val="tx1">
            <a:lumMod val="95000"/>
            <a:lumOff val="5000"/>
          </a:schemeClr>
        </a:solidFill>
      </dgm:spPr>
      <dgm:t>
        <a:bodyPr/>
        <a:lstStyle/>
        <a:p>
          <a:endParaRPr lang="it-IT" sz="2800" b="1">
            <a:effectLst>
              <a:outerShdw blurRad="38100" dist="38100" dir="2700000" algn="tl">
                <a:srgbClr val="000000">
                  <a:alpha val="43137"/>
                </a:srgbClr>
              </a:outerShdw>
            </a:effectLst>
          </a:endParaRPr>
        </a:p>
      </dgm:t>
    </dgm:pt>
    <dgm:pt modelId="{3302587C-0551-4C91-9A14-B13EA84B2811}" type="sibTrans" cxnId="{E188CC08-326A-4CFF-A2AD-AD72A78A0837}">
      <dgm:prSet/>
      <dgm:spPr/>
      <dgm:t>
        <a:bodyPr/>
        <a:lstStyle/>
        <a:p>
          <a:endParaRPr lang="it-IT" sz="2800" b="1">
            <a:effectLst>
              <a:outerShdw blurRad="38100" dist="38100" dir="2700000" algn="tl">
                <a:srgbClr val="000000">
                  <a:alpha val="43137"/>
                </a:srgbClr>
              </a:outerShdw>
            </a:effectLst>
          </a:endParaRPr>
        </a:p>
      </dgm:t>
    </dgm:pt>
    <dgm:pt modelId="{5CCE1E26-B583-4C53-8346-B3A1397FB11E}">
      <dgm:prSet phldrT="[Testo]" custT="1"/>
      <dgm:spPr>
        <a:blipFill rotWithShape="0">
          <a:blip xmlns:r="http://schemas.openxmlformats.org/officeDocument/2006/relationships" r:embed="rId3"/>
          <a:tile tx="0" ty="0" sx="100000" sy="100000" flip="none" algn="tl"/>
        </a:blipFill>
      </dgm:spPr>
      <dgm:t>
        <a:bodyPr/>
        <a:lstStyle/>
        <a:p>
          <a:r>
            <a:rPr lang="it-IT" sz="2800" b="1" dirty="0" smtClean="0">
              <a:solidFill>
                <a:schemeClr val="tx1"/>
              </a:solidFill>
              <a:effectLst>
                <a:outerShdw blurRad="38100" dist="38100" dir="2700000" algn="tl">
                  <a:srgbClr val="000000">
                    <a:alpha val="43137"/>
                  </a:srgbClr>
                </a:outerShdw>
              </a:effectLst>
            </a:rPr>
            <a:t>Manipolazione della proiezione con strumenti della lavagna come tendina riflettore e </a:t>
          </a:r>
          <a:r>
            <a:rPr lang="it-IT" sz="2800" b="1" smtClean="0">
              <a:solidFill>
                <a:schemeClr val="tx1"/>
              </a:solidFill>
              <a:effectLst>
                <a:outerShdw blurRad="38100" dist="38100" dir="2700000" algn="tl">
                  <a:srgbClr val="000000">
                    <a:alpha val="43137"/>
                  </a:srgbClr>
                </a:outerShdw>
              </a:effectLst>
            </a:rPr>
            <a:t>lente d’ingrandimento</a:t>
          </a:r>
          <a:endParaRPr lang="it-IT" sz="2800" b="1" dirty="0">
            <a:solidFill>
              <a:schemeClr val="tx1"/>
            </a:solidFill>
            <a:effectLst>
              <a:outerShdw blurRad="38100" dist="38100" dir="2700000" algn="tl">
                <a:srgbClr val="000000">
                  <a:alpha val="43137"/>
                </a:srgbClr>
              </a:outerShdw>
            </a:effectLst>
          </a:endParaRPr>
        </a:p>
      </dgm:t>
    </dgm:pt>
    <dgm:pt modelId="{3AA74A37-4867-4C13-A84E-5211DB688044}" type="parTrans" cxnId="{FBA9A4DC-63D6-4D98-9B8E-B348BC1571F6}">
      <dgm:prSet custT="1"/>
      <dgm:spPr>
        <a:solidFill>
          <a:schemeClr val="tx1">
            <a:lumMod val="95000"/>
            <a:lumOff val="5000"/>
          </a:schemeClr>
        </a:solidFill>
      </dgm:spPr>
      <dgm:t>
        <a:bodyPr/>
        <a:lstStyle/>
        <a:p>
          <a:endParaRPr lang="it-IT" sz="2800" b="1">
            <a:effectLst>
              <a:outerShdw blurRad="38100" dist="38100" dir="2700000" algn="tl">
                <a:srgbClr val="000000">
                  <a:alpha val="43137"/>
                </a:srgbClr>
              </a:outerShdw>
            </a:effectLst>
          </a:endParaRPr>
        </a:p>
      </dgm:t>
    </dgm:pt>
    <dgm:pt modelId="{1D1AE464-29E7-47B8-8D24-6EEADC81DA7B}" type="sibTrans" cxnId="{FBA9A4DC-63D6-4D98-9B8E-B348BC1571F6}">
      <dgm:prSet/>
      <dgm:spPr/>
      <dgm:t>
        <a:bodyPr/>
        <a:lstStyle/>
        <a:p>
          <a:endParaRPr lang="it-IT" sz="2800" b="1">
            <a:effectLst>
              <a:outerShdw blurRad="38100" dist="38100" dir="2700000" algn="tl">
                <a:srgbClr val="000000">
                  <a:alpha val="43137"/>
                </a:srgbClr>
              </a:outerShdw>
            </a:effectLst>
          </a:endParaRPr>
        </a:p>
      </dgm:t>
    </dgm:pt>
    <dgm:pt modelId="{5CAC34E5-FAC3-4D19-B9E4-A03CAF8DE8D9}">
      <dgm:prSet phldrT="[Testo]" custT="1"/>
      <dgm:spPr>
        <a:solidFill>
          <a:schemeClr val="tx1">
            <a:lumMod val="95000"/>
            <a:lumOff val="5000"/>
          </a:schemeClr>
        </a:solidFill>
      </dgm:spPr>
      <dgm:t>
        <a:bodyPr/>
        <a:lstStyle/>
        <a:p>
          <a:r>
            <a:rPr lang="it-IT" sz="2800" b="1" dirty="0" smtClean="0">
              <a:solidFill>
                <a:schemeClr val="bg1"/>
              </a:solidFill>
              <a:effectLst>
                <a:outerShdw blurRad="38100" dist="38100" dir="2700000" algn="tl">
                  <a:srgbClr val="000000">
                    <a:alpha val="43137"/>
                  </a:srgbClr>
                </a:outerShdw>
              </a:effectLst>
            </a:rPr>
            <a:t>Personalizzazione della proiezione con appunti sincroni</a:t>
          </a:r>
          <a:endParaRPr lang="it-IT" sz="2800" b="1" dirty="0">
            <a:solidFill>
              <a:schemeClr val="bg1"/>
            </a:solidFill>
            <a:effectLst>
              <a:outerShdw blurRad="38100" dist="38100" dir="2700000" algn="tl">
                <a:srgbClr val="000000">
                  <a:alpha val="43137"/>
                </a:srgbClr>
              </a:outerShdw>
            </a:effectLst>
          </a:endParaRPr>
        </a:p>
      </dgm:t>
    </dgm:pt>
    <dgm:pt modelId="{7D985AAB-24B6-48CC-ABA2-0AEBAE9BB99F}" type="parTrans" cxnId="{2E08A2A3-6030-44BB-94D0-AD49EB3BBEA2}">
      <dgm:prSet custT="1"/>
      <dgm:spPr>
        <a:solidFill>
          <a:schemeClr val="tx1">
            <a:lumMod val="95000"/>
            <a:lumOff val="5000"/>
          </a:schemeClr>
        </a:solidFill>
      </dgm:spPr>
      <dgm:t>
        <a:bodyPr/>
        <a:lstStyle/>
        <a:p>
          <a:endParaRPr lang="it-IT" sz="2800" b="1">
            <a:effectLst>
              <a:outerShdw blurRad="38100" dist="38100" dir="2700000" algn="tl">
                <a:srgbClr val="000000">
                  <a:alpha val="43137"/>
                </a:srgbClr>
              </a:outerShdw>
            </a:effectLst>
          </a:endParaRPr>
        </a:p>
      </dgm:t>
    </dgm:pt>
    <dgm:pt modelId="{5D3C6796-1DA8-4543-917D-6B457E45FD20}" type="sibTrans" cxnId="{2E08A2A3-6030-44BB-94D0-AD49EB3BBEA2}">
      <dgm:prSet/>
      <dgm:spPr/>
      <dgm:t>
        <a:bodyPr/>
        <a:lstStyle/>
        <a:p>
          <a:endParaRPr lang="it-IT" sz="2800" b="1">
            <a:effectLst>
              <a:outerShdw blurRad="38100" dist="38100" dir="2700000" algn="tl">
                <a:srgbClr val="000000">
                  <a:alpha val="43137"/>
                </a:srgbClr>
              </a:outerShdw>
            </a:effectLst>
          </a:endParaRPr>
        </a:p>
      </dgm:t>
    </dgm:pt>
    <dgm:pt modelId="{B74293A1-1B8B-4385-A444-0A2E0B448D79}" type="pres">
      <dgm:prSet presAssocID="{94188CB3-B9EE-4F0D-83DF-9A4D3161A20D}" presName="Name0" presStyleCnt="0">
        <dgm:presLayoutVars>
          <dgm:chMax val="1"/>
          <dgm:dir/>
          <dgm:animLvl val="ctr"/>
          <dgm:resizeHandles val="exact"/>
        </dgm:presLayoutVars>
      </dgm:prSet>
      <dgm:spPr/>
      <dgm:t>
        <a:bodyPr/>
        <a:lstStyle/>
        <a:p>
          <a:endParaRPr lang="it-IT"/>
        </a:p>
      </dgm:t>
    </dgm:pt>
    <dgm:pt modelId="{DEE94A9C-3DE3-441F-8884-575261650665}" type="pres">
      <dgm:prSet presAssocID="{7EA2632B-B304-4E59-B131-3057F82C37C3}" presName="centerShape" presStyleLbl="node0" presStyleIdx="0" presStyleCnt="1" custScaleX="221508" custScaleY="143713" custLinFactNeighborX="18332" custLinFactNeighborY="-31084"/>
      <dgm:spPr/>
      <dgm:t>
        <a:bodyPr/>
        <a:lstStyle/>
        <a:p>
          <a:endParaRPr lang="it-IT"/>
        </a:p>
      </dgm:t>
    </dgm:pt>
    <dgm:pt modelId="{BA4A6541-F67A-42DD-833D-0B91021B69C1}" type="pres">
      <dgm:prSet presAssocID="{C3C2CF07-F467-4C86-AEE8-CB94552A42BF}" presName="parTrans" presStyleLbl="sibTrans2D1" presStyleIdx="0" presStyleCnt="3"/>
      <dgm:spPr/>
      <dgm:t>
        <a:bodyPr/>
        <a:lstStyle/>
        <a:p>
          <a:endParaRPr lang="it-IT"/>
        </a:p>
      </dgm:t>
    </dgm:pt>
    <dgm:pt modelId="{64194D39-6140-452B-9948-F93F8A84829A}" type="pres">
      <dgm:prSet presAssocID="{C3C2CF07-F467-4C86-AEE8-CB94552A42BF}" presName="connectorText" presStyleLbl="sibTrans2D1" presStyleIdx="0" presStyleCnt="3"/>
      <dgm:spPr/>
      <dgm:t>
        <a:bodyPr/>
        <a:lstStyle/>
        <a:p>
          <a:endParaRPr lang="it-IT"/>
        </a:p>
      </dgm:t>
    </dgm:pt>
    <dgm:pt modelId="{58DD6A0A-C9C0-40AD-9A57-AC338A41352E}" type="pres">
      <dgm:prSet presAssocID="{3A421EDB-2FBF-421B-AFAA-B6BD8649B128}" presName="node" presStyleLbl="node1" presStyleIdx="0" presStyleCnt="3" custScaleX="117523" custScaleY="80169" custRadScaleRad="135118" custRadScaleInc="-66397">
        <dgm:presLayoutVars>
          <dgm:bulletEnabled val="1"/>
        </dgm:presLayoutVars>
      </dgm:prSet>
      <dgm:spPr/>
      <dgm:t>
        <a:bodyPr/>
        <a:lstStyle/>
        <a:p>
          <a:endParaRPr lang="it-IT"/>
        </a:p>
      </dgm:t>
    </dgm:pt>
    <dgm:pt modelId="{8E3496C5-5CFC-4431-B8AD-5311821007F6}" type="pres">
      <dgm:prSet presAssocID="{3AA74A37-4867-4C13-A84E-5211DB688044}" presName="parTrans" presStyleLbl="sibTrans2D1" presStyleIdx="1" presStyleCnt="3"/>
      <dgm:spPr/>
      <dgm:t>
        <a:bodyPr/>
        <a:lstStyle/>
        <a:p>
          <a:endParaRPr lang="it-IT"/>
        </a:p>
      </dgm:t>
    </dgm:pt>
    <dgm:pt modelId="{2F19CF05-4C45-4AC4-8FF0-7A401FE6B368}" type="pres">
      <dgm:prSet presAssocID="{3AA74A37-4867-4C13-A84E-5211DB688044}" presName="connectorText" presStyleLbl="sibTrans2D1" presStyleIdx="1" presStyleCnt="3"/>
      <dgm:spPr/>
      <dgm:t>
        <a:bodyPr/>
        <a:lstStyle/>
        <a:p>
          <a:endParaRPr lang="it-IT"/>
        </a:p>
      </dgm:t>
    </dgm:pt>
    <dgm:pt modelId="{5E371956-B11B-4A3C-8F89-F35330037387}" type="pres">
      <dgm:prSet presAssocID="{5CCE1E26-B583-4C53-8346-B3A1397FB11E}" presName="node" presStyleLbl="node1" presStyleIdx="1" presStyleCnt="3" custScaleX="216235" custScaleY="131930" custRadScaleRad="90497" custRadScaleInc="6042">
        <dgm:presLayoutVars>
          <dgm:bulletEnabled val="1"/>
        </dgm:presLayoutVars>
      </dgm:prSet>
      <dgm:spPr/>
      <dgm:t>
        <a:bodyPr/>
        <a:lstStyle/>
        <a:p>
          <a:endParaRPr lang="it-IT"/>
        </a:p>
      </dgm:t>
    </dgm:pt>
    <dgm:pt modelId="{6D2AC1F4-4888-402F-BE35-6DBED0BB88B1}" type="pres">
      <dgm:prSet presAssocID="{7D985AAB-24B6-48CC-ABA2-0AEBAE9BB99F}" presName="parTrans" presStyleLbl="sibTrans2D1" presStyleIdx="2" presStyleCnt="3"/>
      <dgm:spPr/>
      <dgm:t>
        <a:bodyPr/>
        <a:lstStyle/>
        <a:p>
          <a:endParaRPr lang="it-IT"/>
        </a:p>
      </dgm:t>
    </dgm:pt>
    <dgm:pt modelId="{AC02DFFA-8B80-4A5B-9175-B4A7E8EE32DF}" type="pres">
      <dgm:prSet presAssocID="{7D985AAB-24B6-48CC-ABA2-0AEBAE9BB99F}" presName="connectorText" presStyleLbl="sibTrans2D1" presStyleIdx="2" presStyleCnt="3"/>
      <dgm:spPr/>
      <dgm:t>
        <a:bodyPr/>
        <a:lstStyle/>
        <a:p>
          <a:endParaRPr lang="it-IT"/>
        </a:p>
      </dgm:t>
    </dgm:pt>
    <dgm:pt modelId="{C0F80984-FB07-424D-ABE5-490245C16DB4}" type="pres">
      <dgm:prSet presAssocID="{5CAC34E5-FAC3-4D19-B9E4-A03CAF8DE8D9}" presName="node" presStyleLbl="node1" presStyleIdx="2" presStyleCnt="3" custScaleX="200577" custScaleY="96231" custRadScaleRad="80650" custRadScaleInc="30594">
        <dgm:presLayoutVars>
          <dgm:bulletEnabled val="1"/>
        </dgm:presLayoutVars>
      </dgm:prSet>
      <dgm:spPr/>
      <dgm:t>
        <a:bodyPr/>
        <a:lstStyle/>
        <a:p>
          <a:endParaRPr lang="it-IT"/>
        </a:p>
      </dgm:t>
    </dgm:pt>
  </dgm:ptLst>
  <dgm:cxnLst>
    <dgm:cxn modelId="{D7528D04-0FAE-4759-BFFE-333C7E7AB5A4}" type="presOf" srcId="{3A421EDB-2FBF-421B-AFAA-B6BD8649B128}" destId="{58DD6A0A-C9C0-40AD-9A57-AC338A41352E}" srcOrd="0" destOrd="0" presId="urn:microsoft.com/office/officeart/2005/8/layout/radial5"/>
    <dgm:cxn modelId="{56E007DB-6070-42B8-B351-E7033E46E445}" type="presOf" srcId="{7D985AAB-24B6-48CC-ABA2-0AEBAE9BB99F}" destId="{AC02DFFA-8B80-4A5B-9175-B4A7E8EE32DF}" srcOrd="1" destOrd="0" presId="urn:microsoft.com/office/officeart/2005/8/layout/radial5"/>
    <dgm:cxn modelId="{CA01B3BD-E3CE-46DE-8793-CFAA316DB488}" srcId="{94188CB3-B9EE-4F0D-83DF-9A4D3161A20D}" destId="{7EA2632B-B304-4E59-B131-3057F82C37C3}" srcOrd="0" destOrd="0" parTransId="{166FA14B-8D2A-49B6-99AD-C5AED37D4985}" sibTransId="{E8A1F07D-AD04-4612-B82B-231A6DBC0453}"/>
    <dgm:cxn modelId="{2C08ADF9-834E-41D2-B377-BF44C3D65962}" type="presOf" srcId="{3AA74A37-4867-4C13-A84E-5211DB688044}" destId="{2F19CF05-4C45-4AC4-8FF0-7A401FE6B368}" srcOrd="1" destOrd="0" presId="urn:microsoft.com/office/officeart/2005/8/layout/radial5"/>
    <dgm:cxn modelId="{FC1C0F96-05FC-4546-A14C-24F6821C66F5}" type="presOf" srcId="{5CAC34E5-FAC3-4D19-B9E4-A03CAF8DE8D9}" destId="{C0F80984-FB07-424D-ABE5-490245C16DB4}" srcOrd="0" destOrd="0" presId="urn:microsoft.com/office/officeart/2005/8/layout/radial5"/>
    <dgm:cxn modelId="{E188CC08-326A-4CFF-A2AD-AD72A78A0837}" srcId="{7EA2632B-B304-4E59-B131-3057F82C37C3}" destId="{3A421EDB-2FBF-421B-AFAA-B6BD8649B128}" srcOrd="0" destOrd="0" parTransId="{C3C2CF07-F467-4C86-AEE8-CB94552A42BF}" sibTransId="{3302587C-0551-4C91-9A14-B13EA84B2811}"/>
    <dgm:cxn modelId="{2E08A2A3-6030-44BB-94D0-AD49EB3BBEA2}" srcId="{7EA2632B-B304-4E59-B131-3057F82C37C3}" destId="{5CAC34E5-FAC3-4D19-B9E4-A03CAF8DE8D9}" srcOrd="2" destOrd="0" parTransId="{7D985AAB-24B6-48CC-ABA2-0AEBAE9BB99F}" sibTransId="{5D3C6796-1DA8-4543-917D-6B457E45FD20}"/>
    <dgm:cxn modelId="{6C3B8715-A694-4353-9EC6-B0D57B6847ED}" type="presOf" srcId="{94188CB3-B9EE-4F0D-83DF-9A4D3161A20D}" destId="{B74293A1-1B8B-4385-A444-0A2E0B448D79}" srcOrd="0" destOrd="0" presId="urn:microsoft.com/office/officeart/2005/8/layout/radial5"/>
    <dgm:cxn modelId="{8690FE6C-FBA8-4A4D-A296-DF71358F8D0D}" type="presOf" srcId="{7EA2632B-B304-4E59-B131-3057F82C37C3}" destId="{DEE94A9C-3DE3-441F-8884-575261650665}" srcOrd="0" destOrd="0" presId="urn:microsoft.com/office/officeart/2005/8/layout/radial5"/>
    <dgm:cxn modelId="{DD394A8C-8C13-40ED-82D9-4DB7C6D0B474}" type="presOf" srcId="{5CCE1E26-B583-4C53-8346-B3A1397FB11E}" destId="{5E371956-B11B-4A3C-8F89-F35330037387}" srcOrd="0" destOrd="0" presId="urn:microsoft.com/office/officeart/2005/8/layout/radial5"/>
    <dgm:cxn modelId="{0D853BAE-372A-45FF-A4C1-2A5E7967AFA8}" type="presOf" srcId="{C3C2CF07-F467-4C86-AEE8-CB94552A42BF}" destId="{BA4A6541-F67A-42DD-833D-0B91021B69C1}" srcOrd="0" destOrd="0" presId="urn:microsoft.com/office/officeart/2005/8/layout/radial5"/>
    <dgm:cxn modelId="{FBA9A4DC-63D6-4D98-9B8E-B348BC1571F6}" srcId="{7EA2632B-B304-4E59-B131-3057F82C37C3}" destId="{5CCE1E26-B583-4C53-8346-B3A1397FB11E}" srcOrd="1" destOrd="0" parTransId="{3AA74A37-4867-4C13-A84E-5211DB688044}" sibTransId="{1D1AE464-29E7-47B8-8D24-6EEADC81DA7B}"/>
    <dgm:cxn modelId="{E779AEF2-C60F-4979-BA75-92F886EC4AEE}" type="presOf" srcId="{7D985AAB-24B6-48CC-ABA2-0AEBAE9BB99F}" destId="{6D2AC1F4-4888-402F-BE35-6DBED0BB88B1}" srcOrd="0" destOrd="0" presId="urn:microsoft.com/office/officeart/2005/8/layout/radial5"/>
    <dgm:cxn modelId="{8A87E955-61A4-4853-9A52-E302CF4B0573}" type="presOf" srcId="{3AA74A37-4867-4C13-A84E-5211DB688044}" destId="{8E3496C5-5CFC-4431-B8AD-5311821007F6}" srcOrd="0" destOrd="0" presId="urn:microsoft.com/office/officeart/2005/8/layout/radial5"/>
    <dgm:cxn modelId="{FA50A3CD-4FE3-482B-9043-2FE67350768D}" type="presOf" srcId="{C3C2CF07-F467-4C86-AEE8-CB94552A42BF}" destId="{64194D39-6140-452B-9948-F93F8A84829A}" srcOrd="1" destOrd="0" presId="urn:microsoft.com/office/officeart/2005/8/layout/radial5"/>
    <dgm:cxn modelId="{E8EB6B5B-1F17-4AD1-81EE-F14DF7C4F4AD}" type="presParOf" srcId="{B74293A1-1B8B-4385-A444-0A2E0B448D79}" destId="{DEE94A9C-3DE3-441F-8884-575261650665}" srcOrd="0" destOrd="0" presId="urn:microsoft.com/office/officeart/2005/8/layout/radial5"/>
    <dgm:cxn modelId="{CF25BD82-3E2B-464B-8950-52FBA05A07C3}" type="presParOf" srcId="{B74293A1-1B8B-4385-A444-0A2E0B448D79}" destId="{BA4A6541-F67A-42DD-833D-0B91021B69C1}" srcOrd="1" destOrd="0" presId="urn:microsoft.com/office/officeart/2005/8/layout/radial5"/>
    <dgm:cxn modelId="{C0DA0465-FC26-4E95-B235-FE78CCDA393E}" type="presParOf" srcId="{BA4A6541-F67A-42DD-833D-0B91021B69C1}" destId="{64194D39-6140-452B-9948-F93F8A84829A}" srcOrd="0" destOrd="0" presId="urn:microsoft.com/office/officeart/2005/8/layout/radial5"/>
    <dgm:cxn modelId="{DF414B22-A034-4C31-90EB-ED8E4A1BE118}" type="presParOf" srcId="{B74293A1-1B8B-4385-A444-0A2E0B448D79}" destId="{58DD6A0A-C9C0-40AD-9A57-AC338A41352E}" srcOrd="2" destOrd="0" presId="urn:microsoft.com/office/officeart/2005/8/layout/radial5"/>
    <dgm:cxn modelId="{EAD76FDB-189B-457E-BE78-2EBC18E6D2EB}" type="presParOf" srcId="{B74293A1-1B8B-4385-A444-0A2E0B448D79}" destId="{8E3496C5-5CFC-4431-B8AD-5311821007F6}" srcOrd="3" destOrd="0" presId="urn:microsoft.com/office/officeart/2005/8/layout/radial5"/>
    <dgm:cxn modelId="{267FEFF3-839F-47D0-B0B3-A9E70C4BBBF9}" type="presParOf" srcId="{8E3496C5-5CFC-4431-B8AD-5311821007F6}" destId="{2F19CF05-4C45-4AC4-8FF0-7A401FE6B368}" srcOrd="0" destOrd="0" presId="urn:microsoft.com/office/officeart/2005/8/layout/radial5"/>
    <dgm:cxn modelId="{DA4CEF43-8413-46A2-BD33-113651F5EB2A}" type="presParOf" srcId="{B74293A1-1B8B-4385-A444-0A2E0B448D79}" destId="{5E371956-B11B-4A3C-8F89-F35330037387}" srcOrd="4" destOrd="0" presId="urn:microsoft.com/office/officeart/2005/8/layout/radial5"/>
    <dgm:cxn modelId="{1BE5A8E4-41CD-4B8F-A199-7D57708BFF05}" type="presParOf" srcId="{B74293A1-1B8B-4385-A444-0A2E0B448D79}" destId="{6D2AC1F4-4888-402F-BE35-6DBED0BB88B1}" srcOrd="5" destOrd="0" presId="urn:microsoft.com/office/officeart/2005/8/layout/radial5"/>
    <dgm:cxn modelId="{37D0227E-76E7-4ABF-A7D5-E6031CE04D47}" type="presParOf" srcId="{6D2AC1F4-4888-402F-BE35-6DBED0BB88B1}" destId="{AC02DFFA-8B80-4A5B-9175-B4A7E8EE32DF}" srcOrd="0" destOrd="0" presId="urn:microsoft.com/office/officeart/2005/8/layout/radial5"/>
    <dgm:cxn modelId="{650DE6E4-85BF-481D-A9F1-326822EAEDD7}" type="presParOf" srcId="{B74293A1-1B8B-4385-A444-0A2E0B448D79}" destId="{C0F80984-FB07-424D-ABE5-490245C16DB4}" srcOrd="6" destOrd="0" presId="urn:microsoft.com/office/officeart/2005/8/layout/radial5"/>
  </dgm:cxnLst>
  <dgm:bg>
    <a:blipFill dpi="0" rotWithShape="1">
      <a:blip xmlns:r="http://schemas.openxmlformats.org/officeDocument/2006/relationships" r:embed="rId4"/>
      <a:srcRect/>
      <a:stretch>
        <a:fillRect/>
      </a:stretch>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4188CB3-B9EE-4F0D-83DF-9A4D3161A20D}"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it-IT"/>
        </a:p>
      </dgm:t>
    </dgm:pt>
    <dgm:pt modelId="{7EA2632B-B304-4E59-B131-3057F82C37C3}">
      <dgm:prSet phldrT="[Testo]" custT="1"/>
      <dgm:spPr>
        <a:blipFill rotWithShape="0">
          <a:blip xmlns:r="http://schemas.openxmlformats.org/officeDocument/2006/relationships" r:embed="rId1"/>
          <a:tile tx="0" ty="0" sx="100000" sy="100000" flip="none" algn="tl"/>
        </a:blipFill>
      </dgm:spPr>
      <dgm:t>
        <a:bodyPr/>
        <a:lstStyle/>
        <a:p>
          <a:r>
            <a:rPr lang="it-IT" sz="4000" b="1" dirty="0" smtClean="0">
              <a:solidFill>
                <a:schemeClr val="bg1"/>
              </a:solidFill>
              <a:cs typeface="Calibri" pitchFamily="34" charset="0"/>
            </a:rPr>
            <a:t>b. </a:t>
          </a:r>
          <a:r>
            <a:rPr lang="it-IT" sz="4000" b="1" dirty="0" smtClean="0">
              <a:solidFill>
                <a:schemeClr val="bg1"/>
              </a:solidFill>
            </a:rPr>
            <a:t>Funzioni di condivisione</a:t>
          </a:r>
          <a:endParaRPr lang="it-IT" sz="3600" b="1" dirty="0">
            <a:solidFill>
              <a:schemeClr val="bg1"/>
            </a:solidFill>
            <a:effectLst>
              <a:outerShdw blurRad="38100" dist="38100" dir="2700000" algn="tl">
                <a:srgbClr val="000000">
                  <a:alpha val="43137"/>
                </a:srgbClr>
              </a:outerShdw>
            </a:effectLst>
          </a:endParaRPr>
        </a:p>
      </dgm:t>
    </dgm:pt>
    <dgm:pt modelId="{166FA14B-8D2A-49B6-99AD-C5AED37D4985}" type="parTrans" cxnId="{CA01B3BD-E3CE-46DE-8793-CFAA316DB488}">
      <dgm:prSet/>
      <dgm:spPr/>
      <dgm:t>
        <a:bodyPr/>
        <a:lstStyle/>
        <a:p>
          <a:endParaRPr lang="it-IT" sz="2800" b="1">
            <a:effectLst>
              <a:outerShdw blurRad="38100" dist="38100" dir="2700000" algn="tl">
                <a:srgbClr val="000000">
                  <a:alpha val="43137"/>
                </a:srgbClr>
              </a:outerShdw>
            </a:effectLst>
          </a:endParaRPr>
        </a:p>
      </dgm:t>
    </dgm:pt>
    <dgm:pt modelId="{E8A1F07D-AD04-4612-B82B-231A6DBC0453}" type="sibTrans" cxnId="{CA01B3BD-E3CE-46DE-8793-CFAA316DB488}">
      <dgm:prSet/>
      <dgm:spPr/>
      <dgm:t>
        <a:bodyPr/>
        <a:lstStyle/>
        <a:p>
          <a:endParaRPr lang="it-IT" sz="2800" b="1">
            <a:effectLst>
              <a:outerShdw blurRad="38100" dist="38100" dir="2700000" algn="tl">
                <a:srgbClr val="000000">
                  <a:alpha val="43137"/>
                </a:srgbClr>
              </a:outerShdw>
            </a:effectLst>
          </a:endParaRPr>
        </a:p>
      </dgm:t>
    </dgm:pt>
    <dgm:pt modelId="{3A421EDB-2FBF-421B-AFAA-B6BD8649B128}">
      <dgm:prSet phldrT="[Testo]" custT="1"/>
      <dgm:spPr>
        <a:blipFill rotWithShape="0">
          <a:blip xmlns:r="http://schemas.openxmlformats.org/officeDocument/2006/relationships" r:embed="rId2"/>
          <a:tile tx="0" ty="0" sx="100000" sy="100000" flip="none" algn="tl"/>
        </a:blipFill>
      </dgm:spPr>
      <dgm:t>
        <a:bodyPr/>
        <a:lstStyle/>
        <a:p>
          <a:r>
            <a:rPr lang="it-IT" sz="2800" b="1" dirty="0" smtClean="0">
              <a:effectLst>
                <a:outerShdw blurRad="38100" dist="38100" dir="2700000" algn="tl">
                  <a:srgbClr val="000000">
                    <a:alpha val="43137"/>
                  </a:srgbClr>
                </a:outerShdw>
              </a:effectLst>
            </a:rPr>
            <a:t>Proiezione</a:t>
          </a:r>
          <a:endParaRPr lang="it-IT" sz="2800" b="1" dirty="0">
            <a:effectLst>
              <a:outerShdw blurRad="38100" dist="38100" dir="2700000" algn="tl">
                <a:srgbClr val="000000">
                  <a:alpha val="43137"/>
                </a:srgbClr>
              </a:outerShdw>
            </a:effectLst>
          </a:endParaRPr>
        </a:p>
      </dgm:t>
    </dgm:pt>
    <dgm:pt modelId="{C3C2CF07-F467-4C86-AEE8-CB94552A42BF}" type="parTrans" cxnId="{E188CC08-326A-4CFF-A2AD-AD72A78A0837}">
      <dgm:prSet custT="1"/>
      <dgm:spPr>
        <a:solidFill>
          <a:schemeClr val="tx1">
            <a:lumMod val="95000"/>
            <a:lumOff val="5000"/>
          </a:schemeClr>
        </a:solidFill>
      </dgm:spPr>
      <dgm:t>
        <a:bodyPr/>
        <a:lstStyle/>
        <a:p>
          <a:endParaRPr lang="it-IT" sz="2800" b="1">
            <a:effectLst>
              <a:outerShdw blurRad="38100" dist="38100" dir="2700000" algn="tl">
                <a:srgbClr val="000000">
                  <a:alpha val="43137"/>
                </a:srgbClr>
              </a:outerShdw>
            </a:effectLst>
          </a:endParaRPr>
        </a:p>
      </dgm:t>
    </dgm:pt>
    <dgm:pt modelId="{3302587C-0551-4C91-9A14-B13EA84B2811}" type="sibTrans" cxnId="{E188CC08-326A-4CFF-A2AD-AD72A78A0837}">
      <dgm:prSet/>
      <dgm:spPr/>
      <dgm:t>
        <a:bodyPr/>
        <a:lstStyle/>
        <a:p>
          <a:endParaRPr lang="it-IT" sz="2800" b="1">
            <a:effectLst>
              <a:outerShdw blurRad="38100" dist="38100" dir="2700000" algn="tl">
                <a:srgbClr val="000000">
                  <a:alpha val="43137"/>
                </a:srgbClr>
              </a:outerShdw>
            </a:effectLst>
          </a:endParaRPr>
        </a:p>
      </dgm:t>
    </dgm:pt>
    <dgm:pt modelId="{5CCE1E26-B583-4C53-8346-B3A1397FB11E}">
      <dgm:prSet phldrT="[Testo]" custT="1"/>
      <dgm:spPr>
        <a:blipFill rotWithShape="0">
          <a:blip xmlns:r="http://schemas.openxmlformats.org/officeDocument/2006/relationships" r:embed="rId3"/>
          <a:tile tx="0" ty="0" sx="100000" sy="100000" flip="none" algn="tl"/>
        </a:blipFill>
      </dgm:spPr>
      <dgm:t>
        <a:bodyPr/>
        <a:lstStyle/>
        <a:p>
          <a:r>
            <a:rPr lang="it-IT" sz="2800" b="1" dirty="0" smtClean="0">
              <a:solidFill>
                <a:schemeClr val="tx1"/>
              </a:solidFill>
              <a:effectLst>
                <a:outerShdw blurRad="38100" dist="38100" dir="2700000" algn="tl">
                  <a:srgbClr val="000000">
                    <a:alpha val="43137"/>
                  </a:srgbClr>
                </a:outerShdw>
              </a:effectLst>
            </a:rPr>
            <a:t>Manipolazione della proiezione con strumenti della lavagna</a:t>
          </a:r>
          <a:endParaRPr lang="it-IT" sz="2800" b="1" dirty="0">
            <a:solidFill>
              <a:schemeClr val="tx1"/>
            </a:solidFill>
            <a:effectLst>
              <a:outerShdw blurRad="38100" dist="38100" dir="2700000" algn="tl">
                <a:srgbClr val="000000">
                  <a:alpha val="43137"/>
                </a:srgbClr>
              </a:outerShdw>
            </a:effectLst>
          </a:endParaRPr>
        </a:p>
      </dgm:t>
    </dgm:pt>
    <dgm:pt modelId="{3AA74A37-4867-4C13-A84E-5211DB688044}" type="parTrans" cxnId="{FBA9A4DC-63D6-4D98-9B8E-B348BC1571F6}">
      <dgm:prSet custT="1"/>
      <dgm:spPr>
        <a:solidFill>
          <a:schemeClr val="tx1">
            <a:lumMod val="95000"/>
            <a:lumOff val="5000"/>
          </a:schemeClr>
        </a:solidFill>
      </dgm:spPr>
      <dgm:t>
        <a:bodyPr/>
        <a:lstStyle/>
        <a:p>
          <a:endParaRPr lang="it-IT" sz="2800" b="1">
            <a:effectLst>
              <a:outerShdw blurRad="38100" dist="38100" dir="2700000" algn="tl">
                <a:srgbClr val="000000">
                  <a:alpha val="43137"/>
                </a:srgbClr>
              </a:outerShdw>
            </a:effectLst>
          </a:endParaRPr>
        </a:p>
      </dgm:t>
    </dgm:pt>
    <dgm:pt modelId="{1D1AE464-29E7-47B8-8D24-6EEADC81DA7B}" type="sibTrans" cxnId="{FBA9A4DC-63D6-4D98-9B8E-B348BC1571F6}">
      <dgm:prSet/>
      <dgm:spPr/>
      <dgm:t>
        <a:bodyPr/>
        <a:lstStyle/>
        <a:p>
          <a:endParaRPr lang="it-IT" sz="2800" b="1">
            <a:effectLst>
              <a:outerShdw blurRad="38100" dist="38100" dir="2700000" algn="tl">
                <a:srgbClr val="000000">
                  <a:alpha val="43137"/>
                </a:srgbClr>
              </a:outerShdw>
            </a:effectLst>
          </a:endParaRPr>
        </a:p>
      </dgm:t>
    </dgm:pt>
    <dgm:pt modelId="{5CAC34E5-FAC3-4D19-B9E4-A03CAF8DE8D9}">
      <dgm:prSet phldrT="[Testo]" custT="1"/>
      <dgm:spPr>
        <a:solidFill>
          <a:schemeClr val="tx1">
            <a:lumMod val="95000"/>
            <a:lumOff val="5000"/>
          </a:schemeClr>
        </a:solidFill>
      </dgm:spPr>
      <dgm:t>
        <a:bodyPr/>
        <a:lstStyle/>
        <a:p>
          <a:r>
            <a:rPr lang="it-IT" sz="2800" b="1" dirty="0" smtClean="0">
              <a:solidFill>
                <a:schemeClr val="bg1"/>
              </a:solidFill>
              <a:effectLst>
                <a:outerShdw blurRad="38100" dist="38100" dir="2700000" algn="tl">
                  <a:srgbClr val="000000">
                    <a:alpha val="43137"/>
                  </a:srgbClr>
                </a:outerShdw>
              </a:effectLst>
            </a:rPr>
            <a:t>Personalizzazione della proiezione con appunti sincroni</a:t>
          </a:r>
          <a:endParaRPr lang="it-IT" sz="2800" b="1" dirty="0">
            <a:solidFill>
              <a:schemeClr val="bg1"/>
            </a:solidFill>
            <a:effectLst>
              <a:outerShdw blurRad="38100" dist="38100" dir="2700000" algn="tl">
                <a:srgbClr val="000000">
                  <a:alpha val="43137"/>
                </a:srgbClr>
              </a:outerShdw>
            </a:effectLst>
          </a:endParaRPr>
        </a:p>
      </dgm:t>
    </dgm:pt>
    <dgm:pt modelId="{7D985AAB-24B6-48CC-ABA2-0AEBAE9BB99F}" type="parTrans" cxnId="{2E08A2A3-6030-44BB-94D0-AD49EB3BBEA2}">
      <dgm:prSet custT="1"/>
      <dgm:spPr>
        <a:solidFill>
          <a:schemeClr val="tx1">
            <a:lumMod val="95000"/>
            <a:lumOff val="5000"/>
          </a:schemeClr>
        </a:solidFill>
      </dgm:spPr>
      <dgm:t>
        <a:bodyPr/>
        <a:lstStyle/>
        <a:p>
          <a:endParaRPr lang="it-IT" sz="2800" b="1">
            <a:effectLst>
              <a:outerShdw blurRad="38100" dist="38100" dir="2700000" algn="tl">
                <a:srgbClr val="000000">
                  <a:alpha val="43137"/>
                </a:srgbClr>
              </a:outerShdw>
            </a:effectLst>
          </a:endParaRPr>
        </a:p>
      </dgm:t>
    </dgm:pt>
    <dgm:pt modelId="{5D3C6796-1DA8-4543-917D-6B457E45FD20}" type="sibTrans" cxnId="{2E08A2A3-6030-44BB-94D0-AD49EB3BBEA2}">
      <dgm:prSet/>
      <dgm:spPr/>
      <dgm:t>
        <a:bodyPr/>
        <a:lstStyle/>
        <a:p>
          <a:endParaRPr lang="it-IT" sz="2800" b="1">
            <a:effectLst>
              <a:outerShdw blurRad="38100" dist="38100" dir="2700000" algn="tl">
                <a:srgbClr val="000000">
                  <a:alpha val="43137"/>
                </a:srgbClr>
              </a:outerShdw>
            </a:effectLst>
          </a:endParaRPr>
        </a:p>
      </dgm:t>
    </dgm:pt>
    <dgm:pt modelId="{B74293A1-1B8B-4385-A444-0A2E0B448D79}" type="pres">
      <dgm:prSet presAssocID="{94188CB3-B9EE-4F0D-83DF-9A4D3161A20D}" presName="Name0" presStyleCnt="0">
        <dgm:presLayoutVars>
          <dgm:chMax val="1"/>
          <dgm:dir/>
          <dgm:animLvl val="ctr"/>
          <dgm:resizeHandles val="exact"/>
        </dgm:presLayoutVars>
      </dgm:prSet>
      <dgm:spPr/>
      <dgm:t>
        <a:bodyPr/>
        <a:lstStyle/>
        <a:p>
          <a:endParaRPr lang="it-IT"/>
        </a:p>
      </dgm:t>
    </dgm:pt>
    <dgm:pt modelId="{DEE94A9C-3DE3-441F-8884-575261650665}" type="pres">
      <dgm:prSet presAssocID="{7EA2632B-B304-4E59-B131-3057F82C37C3}" presName="centerShape" presStyleLbl="node0" presStyleIdx="0" presStyleCnt="1" custScaleX="221508" custScaleY="143713" custLinFactNeighborX="18332" custLinFactNeighborY="-23522"/>
      <dgm:spPr/>
      <dgm:t>
        <a:bodyPr/>
        <a:lstStyle/>
        <a:p>
          <a:endParaRPr lang="it-IT"/>
        </a:p>
      </dgm:t>
    </dgm:pt>
    <dgm:pt modelId="{BA4A6541-F67A-42DD-833D-0B91021B69C1}" type="pres">
      <dgm:prSet presAssocID="{C3C2CF07-F467-4C86-AEE8-CB94552A42BF}" presName="parTrans" presStyleLbl="sibTrans2D1" presStyleIdx="0" presStyleCnt="3"/>
      <dgm:spPr/>
      <dgm:t>
        <a:bodyPr/>
        <a:lstStyle/>
        <a:p>
          <a:endParaRPr lang="it-IT"/>
        </a:p>
      </dgm:t>
    </dgm:pt>
    <dgm:pt modelId="{64194D39-6140-452B-9948-F93F8A84829A}" type="pres">
      <dgm:prSet presAssocID="{C3C2CF07-F467-4C86-AEE8-CB94552A42BF}" presName="connectorText" presStyleLbl="sibTrans2D1" presStyleIdx="0" presStyleCnt="3"/>
      <dgm:spPr/>
      <dgm:t>
        <a:bodyPr/>
        <a:lstStyle/>
        <a:p>
          <a:endParaRPr lang="it-IT"/>
        </a:p>
      </dgm:t>
    </dgm:pt>
    <dgm:pt modelId="{58DD6A0A-C9C0-40AD-9A57-AC338A41352E}" type="pres">
      <dgm:prSet presAssocID="{3A421EDB-2FBF-421B-AFAA-B6BD8649B128}" presName="node" presStyleLbl="node1" presStyleIdx="0" presStyleCnt="3" custScaleX="117523" custScaleY="80169" custRadScaleRad="135118" custRadScaleInc="-66397">
        <dgm:presLayoutVars>
          <dgm:bulletEnabled val="1"/>
        </dgm:presLayoutVars>
      </dgm:prSet>
      <dgm:spPr/>
      <dgm:t>
        <a:bodyPr/>
        <a:lstStyle/>
        <a:p>
          <a:endParaRPr lang="it-IT"/>
        </a:p>
      </dgm:t>
    </dgm:pt>
    <dgm:pt modelId="{8E3496C5-5CFC-4431-B8AD-5311821007F6}" type="pres">
      <dgm:prSet presAssocID="{3AA74A37-4867-4C13-A84E-5211DB688044}" presName="parTrans" presStyleLbl="sibTrans2D1" presStyleIdx="1" presStyleCnt="3"/>
      <dgm:spPr/>
      <dgm:t>
        <a:bodyPr/>
        <a:lstStyle/>
        <a:p>
          <a:endParaRPr lang="it-IT"/>
        </a:p>
      </dgm:t>
    </dgm:pt>
    <dgm:pt modelId="{2F19CF05-4C45-4AC4-8FF0-7A401FE6B368}" type="pres">
      <dgm:prSet presAssocID="{3AA74A37-4867-4C13-A84E-5211DB688044}" presName="connectorText" presStyleLbl="sibTrans2D1" presStyleIdx="1" presStyleCnt="3"/>
      <dgm:spPr/>
      <dgm:t>
        <a:bodyPr/>
        <a:lstStyle/>
        <a:p>
          <a:endParaRPr lang="it-IT"/>
        </a:p>
      </dgm:t>
    </dgm:pt>
    <dgm:pt modelId="{5E371956-B11B-4A3C-8F89-F35330037387}" type="pres">
      <dgm:prSet presAssocID="{5CCE1E26-B583-4C53-8346-B3A1397FB11E}" presName="node" presStyleLbl="node1" presStyleIdx="1" presStyleCnt="3" custScaleX="184470" custScaleY="99350" custRadScaleRad="95545" custRadScaleInc="7057">
        <dgm:presLayoutVars>
          <dgm:bulletEnabled val="1"/>
        </dgm:presLayoutVars>
      </dgm:prSet>
      <dgm:spPr/>
      <dgm:t>
        <a:bodyPr/>
        <a:lstStyle/>
        <a:p>
          <a:endParaRPr lang="it-IT"/>
        </a:p>
      </dgm:t>
    </dgm:pt>
    <dgm:pt modelId="{6D2AC1F4-4888-402F-BE35-6DBED0BB88B1}" type="pres">
      <dgm:prSet presAssocID="{7D985AAB-24B6-48CC-ABA2-0AEBAE9BB99F}" presName="parTrans" presStyleLbl="sibTrans2D1" presStyleIdx="2" presStyleCnt="3"/>
      <dgm:spPr/>
      <dgm:t>
        <a:bodyPr/>
        <a:lstStyle/>
        <a:p>
          <a:endParaRPr lang="it-IT"/>
        </a:p>
      </dgm:t>
    </dgm:pt>
    <dgm:pt modelId="{AC02DFFA-8B80-4A5B-9175-B4A7E8EE32DF}" type="pres">
      <dgm:prSet presAssocID="{7D985AAB-24B6-48CC-ABA2-0AEBAE9BB99F}" presName="connectorText" presStyleLbl="sibTrans2D1" presStyleIdx="2" presStyleCnt="3"/>
      <dgm:spPr/>
      <dgm:t>
        <a:bodyPr/>
        <a:lstStyle/>
        <a:p>
          <a:endParaRPr lang="it-IT"/>
        </a:p>
      </dgm:t>
    </dgm:pt>
    <dgm:pt modelId="{C0F80984-FB07-424D-ABE5-490245C16DB4}" type="pres">
      <dgm:prSet presAssocID="{5CAC34E5-FAC3-4D19-B9E4-A03CAF8DE8D9}" presName="node" presStyleLbl="node1" presStyleIdx="2" presStyleCnt="3" custScaleX="200577" custScaleY="96231" custRadScaleRad="84172" custRadScaleInc="16321">
        <dgm:presLayoutVars>
          <dgm:bulletEnabled val="1"/>
        </dgm:presLayoutVars>
      </dgm:prSet>
      <dgm:spPr/>
      <dgm:t>
        <a:bodyPr/>
        <a:lstStyle/>
        <a:p>
          <a:endParaRPr lang="it-IT"/>
        </a:p>
      </dgm:t>
    </dgm:pt>
  </dgm:ptLst>
  <dgm:cxnLst>
    <dgm:cxn modelId="{042EADE1-F9C5-40AC-B036-D57309B2F626}" type="presOf" srcId="{3AA74A37-4867-4C13-A84E-5211DB688044}" destId="{2F19CF05-4C45-4AC4-8FF0-7A401FE6B368}" srcOrd="1" destOrd="0" presId="urn:microsoft.com/office/officeart/2005/8/layout/radial5"/>
    <dgm:cxn modelId="{CA01B3BD-E3CE-46DE-8793-CFAA316DB488}" srcId="{94188CB3-B9EE-4F0D-83DF-9A4D3161A20D}" destId="{7EA2632B-B304-4E59-B131-3057F82C37C3}" srcOrd="0" destOrd="0" parTransId="{166FA14B-8D2A-49B6-99AD-C5AED37D4985}" sibTransId="{E8A1F07D-AD04-4612-B82B-231A6DBC0453}"/>
    <dgm:cxn modelId="{D14D0D45-404B-431C-A761-13973F2A29CF}" type="presOf" srcId="{3AA74A37-4867-4C13-A84E-5211DB688044}" destId="{8E3496C5-5CFC-4431-B8AD-5311821007F6}" srcOrd="0" destOrd="0" presId="urn:microsoft.com/office/officeart/2005/8/layout/radial5"/>
    <dgm:cxn modelId="{E81ABA94-B701-4FAA-8074-AD962AAD58DC}" type="presOf" srcId="{C3C2CF07-F467-4C86-AEE8-CB94552A42BF}" destId="{BA4A6541-F67A-42DD-833D-0B91021B69C1}" srcOrd="0" destOrd="0" presId="urn:microsoft.com/office/officeart/2005/8/layout/radial5"/>
    <dgm:cxn modelId="{23B8FB37-1A84-4D9C-B990-D7B030AC4B45}" type="presOf" srcId="{C3C2CF07-F467-4C86-AEE8-CB94552A42BF}" destId="{64194D39-6140-452B-9948-F93F8A84829A}" srcOrd="1" destOrd="0" presId="urn:microsoft.com/office/officeart/2005/8/layout/radial5"/>
    <dgm:cxn modelId="{E188CC08-326A-4CFF-A2AD-AD72A78A0837}" srcId="{7EA2632B-B304-4E59-B131-3057F82C37C3}" destId="{3A421EDB-2FBF-421B-AFAA-B6BD8649B128}" srcOrd="0" destOrd="0" parTransId="{C3C2CF07-F467-4C86-AEE8-CB94552A42BF}" sibTransId="{3302587C-0551-4C91-9A14-B13EA84B2811}"/>
    <dgm:cxn modelId="{2E08A2A3-6030-44BB-94D0-AD49EB3BBEA2}" srcId="{7EA2632B-B304-4E59-B131-3057F82C37C3}" destId="{5CAC34E5-FAC3-4D19-B9E4-A03CAF8DE8D9}" srcOrd="2" destOrd="0" parTransId="{7D985AAB-24B6-48CC-ABA2-0AEBAE9BB99F}" sibTransId="{5D3C6796-1DA8-4543-917D-6B457E45FD20}"/>
    <dgm:cxn modelId="{7B2B0D50-08E9-4B4C-B1DD-3C1DA5069DB0}" type="presOf" srcId="{5CAC34E5-FAC3-4D19-B9E4-A03CAF8DE8D9}" destId="{C0F80984-FB07-424D-ABE5-490245C16DB4}" srcOrd="0" destOrd="0" presId="urn:microsoft.com/office/officeart/2005/8/layout/radial5"/>
    <dgm:cxn modelId="{CD173613-7025-4C07-BDCD-382DF1D1CBC8}" type="presOf" srcId="{3A421EDB-2FBF-421B-AFAA-B6BD8649B128}" destId="{58DD6A0A-C9C0-40AD-9A57-AC338A41352E}" srcOrd="0" destOrd="0" presId="urn:microsoft.com/office/officeart/2005/8/layout/radial5"/>
    <dgm:cxn modelId="{D334350E-A825-467B-ADB7-0F178CCCD896}" type="presOf" srcId="{7EA2632B-B304-4E59-B131-3057F82C37C3}" destId="{DEE94A9C-3DE3-441F-8884-575261650665}" srcOrd="0" destOrd="0" presId="urn:microsoft.com/office/officeart/2005/8/layout/radial5"/>
    <dgm:cxn modelId="{56A1D1D7-7A3E-4ABD-B3B6-E2D7BBCB46CE}" type="presOf" srcId="{5CCE1E26-B583-4C53-8346-B3A1397FB11E}" destId="{5E371956-B11B-4A3C-8F89-F35330037387}" srcOrd="0" destOrd="0" presId="urn:microsoft.com/office/officeart/2005/8/layout/radial5"/>
    <dgm:cxn modelId="{FBA9A4DC-63D6-4D98-9B8E-B348BC1571F6}" srcId="{7EA2632B-B304-4E59-B131-3057F82C37C3}" destId="{5CCE1E26-B583-4C53-8346-B3A1397FB11E}" srcOrd="1" destOrd="0" parTransId="{3AA74A37-4867-4C13-A84E-5211DB688044}" sibTransId="{1D1AE464-29E7-47B8-8D24-6EEADC81DA7B}"/>
    <dgm:cxn modelId="{1674003B-76FB-408F-96D4-21106D01AEE6}" type="presOf" srcId="{7D985AAB-24B6-48CC-ABA2-0AEBAE9BB99F}" destId="{6D2AC1F4-4888-402F-BE35-6DBED0BB88B1}" srcOrd="0" destOrd="0" presId="urn:microsoft.com/office/officeart/2005/8/layout/radial5"/>
    <dgm:cxn modelId="{B88C5B61-BF9D-4CAA-BFA0-C4CFC4100385}" type="presOf" srcId="{94188CB3-B9EE-4F0D-83DF-9A4D3161A20D}" destId="{B74293A1-1B8B-4385-A444-0A2E0B448D79}" srcOrd="0" destOrd="0" presId="urn:microsoft.com/office/officeart/2005/8/layout/radial5"/>
    <dgm:cxn modelId="{9245FDDA-2246-4590-A53F-FF58CE7B1841}" type="presOf" srcId="{7D985AAB-24B6-48CC-ABA2-0AEBAE9BB99F}" destId="{AC02DFFA-8B80-4A5B-9175-B4A7E8EE32DF}" srcOrd="1" destOrd="0" presId="urn:microsoft.com/office/officeart/2005/8/layout/radial5"/>
    <dgm:cxn modelId="{E166283B-302B-4641-B1CC-EE86A81B1CB4}" type="presParOf" srcId="{B74293A1-1B8B-4385-A444-0A2E0B448D79}" destId="{DEE94A9C-3DE3-441F-8884-575261650665}" srcOrd="0" destOrd="0" presId="urn:microsoft.com/office/officeart/2005/8/layout/radial5"/>
    <dgm:cxn modelId="{6B1F18F2-DC4E-4961-BAFE-86D850E39AEC}" type="presParOf" srcId="{B74293A1-1B8B-4385-A444-0A2E0B448D79}" destId="{BA4A6541-F67A-42DD-833D-0B91021B69C1}" srcOrd="1" destOrd="0" presId="urn:microsoft.com/office/officeart/2005/8/layout/radial5"/>
    <dgm:cxn modelId="{D4706C34-A3AF-4413-9086-2693A6DD31B1}" type="presParOf" srcId="{BA4A6541-F67A-42DD-833D-0B91021B69C1}" destId="{64194D39-6140-452B-9948-F93F8A84829A}" srcOrd="0" destOrd="0" presId="urn:microsoft.com/office/officeart/2005/8/layout/radial5"/>
    <dgm:cxn modelId="{55597009-67CC-4D08-A486-B56FD86DBC56}" type="presParOf" srcId="{B74293A1-1B8B-4385-A444-0A2E0B448D79}" destId="{58DD6A0A-C9C0-40AD-9A57-AC338A41352E}" srcOrd="2" destOrd="0" presId="urn:microsoft.com/office/officeart/2005/8/layout/radial5"/>
    <dgm:cxn modelId="{B0ADC8FF-A25A-4B0B-A3FB-82AB7F54F701}" type="presParOf" srcId="{B74293A1-1B8B-4385-A444-0A2E0B448D79}" destId="{8E3496C5-5CFC-4431-B8AD-5311821007F6}" srcOrd="3" destOrd="0" presId="urn:microsoft.com/office/officeart/2005/8/layout/radial5"/>
    <dgm:cxn modelId="{F0747B9A-F3E4-4313-8882-7F63E0012EC9}" type="presParOf" srcId="{8E3496C5-5CFC-4431-B8AD-5311821007F6}" destId="{2F19CF05-4C45-4AC4-8FF0-7A401FE6B368}" srcOrd="0" destOrd="0" presId="urn:microsoft.com/office/officeart/2005/8/layout/radial5"/>
    <dgm:cxn modelId="{A1441C6F-0234-4A79-953F-15A52711EAE6}" type="presParOf" srcId="{B74293A1-1B8B-4385-A444-0A2E0B448D79}" destId="{5E371956-B11B-4A3C-8F89-F35330037387}" srcOrd="4" destOrd="0" presId="urn:microsoft.com/office/officeart/2005/8/layout/radial5"/>
    <dgm:cxn modelId="{5059D335-2BF5-4D21-AB7F-C60A518B3A3B}" type="presParOf" srcId="{B74293A1-1B8B-4385-A444-0A2E0B448D79}" destId="{6D2AC1F4-4888-402F-BE35-6DBED0BB88B1}" srcOrd="5" destOrd="0" presId="urn:microsoft.com/office/officeart/2005/8/layout/radial5"/>
    <dgm:cxn modelId="{181F6C23-D54E-4230-96D8-717D033FCEF7}" type="presParOf" srcId="{6D2AC1F4-4888-402F-BE35-6DBED0BB88B1}" destId="{AC02DFFA-8B80-4A5B-9175-B4A7E8EE32DF}" srcOrd="0" destOrd="0" presId="urn:microsoft.com/office/officeart/2005/8/layout/radial5"/>
    <dgm:cxn modelId="{CE541D63-B7C7-4A0A-90CF-2D9D3BAD58C9}" type="presParOf" srcId="{B74293A1-1B8B-4385-A444-0A2E0B448D79}" destId="{C0F80984-FB07-424D-ABE5-490245C16DB4}" srcOrd="6" destOrd="0" presId="urn:microsoft.com/office/officeart/2005/8/layout/radial5"/>
  </dgm:cxnLst>
  <dgm:bg>
    <a:blipFill dpi="0" rotWithShape="1">
      <a:blip xmlns:r="http://schemas.openxmlformats.org/officeDocument/2006/relationships" r:embed="rId4"/>
      <a:srcRect/>
      <a:stretch>
        <a:fillRect/>
      </a:stretch>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4188CB3-B9EE-4F0D-83DF-9A4D3161A20D}"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it-IT"/>
        </a:p>
      </dgm:t>
    </dgm:pt>
    <dgm:pt modelId="{7EA2632B-B304-4E59-B131-3057F82C37C3}">
      <dgm:prSet phldrT="[Testo]" custT="1"/>
      <dgm:spPr>
        <a:blipFill rotWithShape="0">
          <a:blip xmlns:r="http://schemas.openxmlformats.org/officeDocument/2006/relationships" r:embed="rId1"/>
          <a:tile tx="0" ty="0" sx="100000" sy="100000" flip="none" algn="tl"/>
        </a:blipFill>
      </dgm:spPr>
      <dgm:t>
        <a:bodyPr/>
        <a:lstStyle/>
        <a:p>
          <a:r>
            <a:rPr lang="it-IT" sz="4800" b="1" dirty="0" smtClean="0">
              <a:solidFill>
                <a:schemeClr val="bg1"/>
              </a:solidFill>
              <a:latin typeface="+mj-lt"/>
            </a:rPr>
            <a:t>c. </a:t>
          </a:r>
          <a:r>
            <a:rPr kumimoji="0" lang="it-IT" sz="48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ea typeface="Calibri" pitchFamily="34" charset="0"/>
              <a:cs typeface="Calibri" pitchFamily="34" charset="0"/>
            </a:rPr>
            <a:t>Funzioni didattiche </a:t>
          </a:r>
          <a:r>
            <a:rPr lang="it-IT" sz="4800" b="1" dirty="0" smtClean="0">
              <a:solidFill>
                <a:schemeClr val="bg1"/>
              </a:solidFill>
              <a:latin typeface="+mj-lt"/>
            </a:rPr>
            <a:t>di valutazione</a:t>
          </a:r>
          <a:endParaRPr lang="it-IT" sz="4800" b="1" dirty="0">
            <a:solidFill>
              <a:schemeClr val="bg1"/>
            </a:solidFill>
            <a:effectLst>
              <a:outerShdw blurRad="38100" dist="38100" dir="2700000" algn="tl">
                <a:srgbClr val="000000">
                  <a:alpha val="43137"/>
                </a:srgbClr>
              </a:outerShdw>
            </a:effectLst>
            <a:latin typeface="+mj-lt"/>
          </a:endParaRPr>
        </a:p>
      </dgm:t>
    </dgm:pt>
    <dgm:pt modelId="{166FA14B-8D2A-49B6-99AD-C5AED37D4985}" type="parTrans" cxnId="{CA01B3BD-E3CE-46DE-8793-CFAA316DB488}">
      <dgm:prSet/>
      <dgm:spPr/>
      <dgm:t>
        <a:bodyPr/>
        <a:lstStyle/>
        <a:p>
          <a:endParaRPr lang="it-IT" sz="2800" b="1">
            <a:effectLst>
              <a:outerShdw blurRad="38100" dist="38100" dir="2700000" algn="tl">
                <a:srgbClr val="000000">
                  <a:alpha val="43137"/>
                </a:srgbClr>
              </a:outerShdw>
            </a:effectLst>
          </a:endParaRPr>
        </a:p>
      </dgm:t>
    </dgm:pt>
    <dgm:pt modelId="{E8A1F07D-AD04-4612-B82B-231A6DBC0453}" type="sibTrans" cxnId="{CA01B3BD-E3CE-46DE-8793-CFAA316DB488}">
      <dgm:prSet/>
      <dgm:spPr/>
      <dgm:t>
        <a:bodyPr/>
        <a:lstStyle/>
        <a:p>
          <a:endParaRPr lang="it-IT" sz="2800" b="1">
            <a:effectLst>
              <a:outerShdw blurRad="38100" dist="38100" dir="2700000" algn="tl">
                <a:srgbClr val="000000">
                  <a:alpha val="43137"/>
                </a:srgbClr>
              </a:outerShdw>
            </a:effectLst>
          </a:endParaRPr>
        </a:p>
      </dgm:t>
    </dgm:pt>
    <dgm:pt modelId="{3A421EDB-2FBF-421B-AFAA-B6BD8649B128}">
      <dgm:prSet phldrT="[Testo]" custT="1"/>
      <dgm:spPr>
        <a:blipFill rotWithShape="0">
          <a:blip xmlns:r="http://schemas.openxmlformats.org/officeDocument/2006/relationships" r:embed="rId2"/>
          <a:tile tx="0" ty="0" sx="100000" sy="100000" flip="none" algn="tl"/>
        </a:blipFill>
      </dgm:spPr>
      <dgm:t>
        <a:bodyPr/>
        <a:lstStyle/>
        <a:p>
          <a:r>
            <a:rPr lang="it-IT" sz="2800" b="1" dirty="0" smtClean="0">
              <a:effectLst>
                <a:outerShdw blurRad="38100" dist="38100" dir="2700000" algn="tl">
                  <a:srgbClr val="000000">
                    <a:alpha val="43137"/>
                  </a:srgbClr>
                </a:outerShdw>
              </a:effectLst>
            </a:rPr>
            <a:t>Valutazione ludica</a:t>
          </a:r>
          <a:endParaRPr lang="it-IT" sz="2800" b="1" dirty="0">
            <a:effectLst>
              <a:outerShdw blurRad="38100" dist="38100" dir="2700000" algn="tl">
                <a:srgbClr val="000000">
                  <a:alpha val="43137"/>
                </a:srgbClr>
              </a:outerShdw>
            </a:effectLst>
          </a:endParaRPr>
        </a:p>
      </dgm:t>
    </dgm:pt>
    <dgm:pt modelId="{C3C2CF07-F467-4C86-AEE8-CB94552A42BF}" type="parTrans" cxnId="{E188CC08-326A-4CFF-A2AD-AD72A78A0837}">
      <dgm:prSet custT="1"/>
      <dgm:spPr>
        <a:solidFill>
          <a:schemeClr val="tx1">
            <a:lumMod val="95000"/>
            <a:lumOff val="5000"/>
          </a:schemeClr>
        </a:solidFill>
      </dgm:spPr>
      <dgm:t>
        <a:bodyPr/>
        <a:lstStyle/>
        <a:p>
          <a:endParaRPr lang="it-IT" sz="2800" b="1">
            <a:effectLst>
              <a:outerShdw blurRad="38100" dist="38100" dir="2700000" algn="tl">
                <a:srgbClr val="000000">
                  <a:alpha val="43137"/>
                </a:srgbClr>
              </a:outerShdw>
            </a:effectLst>
          </a:endParaRPr>
        </a:p>
      </dgm:t>
    </dgm:pt>
    <dgm:pt modelId="{3302587C-0551-4C91-9A14-B13EA84B2811}" type="sibTrans" cxnId="{E188CC08-326A-4CFF-A2AD-AD72A78A0837}">
      <dgm:prSet/>
      <dgm:spPr/>
      <dgm:t>
        <a:bodyPr/>
        <a:lstStyle/>
        <a:p>
          <a:endParaRPr lang="it-IT" sz="2800" b="1">
            <a:effectLst>
              <a:outerShdw blurRad="38100" dist="38100" dir="2700000" algn="tl">
                <a:srgbClr val="000000">
                  <a:alpha val="43137"/>
                </a:srgbClr>
              </a:outerShdw>
            </a:effectLst>
          </a:endParaRPr>
        </a:p>
      </dgm:t>
    </dgm:pt>
    <dgm:pt modelId="{5CCE1E26-B583-4C53-8346-B3A1397FB11E}">
      <dgm:prSet phldrT="[Testo]" custT="1"/>
      <dgm:spPr>
        <a:blipFill rotWithShape="0">
          <a:blip xmlns:r="http://schemas.openxmlformats.org/officeDocument/2006/relationships" r:embed="rId3"/>
          <a:tile tx="0" ty="0" sx="100000" sy="100000" flip="none" algn="tl"/>
        </a:blipFill>
      </dgm:spPr>
      <dgm:t>
        <a:bodyPr/>
        <a:lstStyle/>
        <a:p>
          <a:r>
            <a:rPr lang="it-IT" sz="2800" b="1" dirty="0" smtClean="0">
              <a:solidFill>
                <a:schemeClr val="tx1"/>
              </a:solidFill>
              <a:effectLst>
                <a:outerShdw blurRad="38100" dist="38100" dir="2700000" algn="tl">
                  <a:srgbClr val="000000">
                    <a:alpha val="43137"/>
                  </a:srgbClr>
                </a:outerShdw>
              </a:effectLst>
            </a:rPr>
            <a:t>Valutazione interattiva</a:t>
          </a:r>
          <a:endParaRPr lang="it-IT" sz="2800" b="1" dirty="0">
            <a:solidFill>
              <a:schemeClr val="tx1"/>
            </a:solidFill>
            <a:effectLst>
              <a:outerShdw blurRad="38100" dist="38100" dir="2700000" algn="tl">
                <a:srgbClr val="000000">
                  <a:alpha val="43137"/>
                </a:srgbClr>
              </a:outerShdw>
            </a:effectLst>
          </a:endParaRPr>
        </a:p>
      </dgm:t>
    </dgm:pt>
    <dgm:pt modelId="{3AA74A37-4867-4C13-A84E-5211DB688044}" type="parTrans" cxnId="{FBA9A4DC-63D6-4D98-9B8E-B348BC1571F6}">
      <dgm:prSet custT="1"/>
      <dgm:spPr>
        <a:solidFill>
          <a:schemeClr val="tx1">
            <a:lumMod val="95000"/>
            <a:lumOff val="5000"/>
          </a:schemeClr>
        </a:solidFill>
      </dgm:spPr>
      <dgm:t>
        <a:bodyPr/>
        <a:lstStyle/>
        <a:p>
          <a:endParaRPr lang="it-IT" sz="2800" b="1">
            <a:effectLst>
              <a:outerShdw blurRad="38100" dist="38100" dir="2700000" algn="tl">
                <a:srgbClr val="000000">
                  <a:alpha val="43137"/>
                </a:srgbClr>
              </a:outerShdw>
            </a:effectLst>
          </a:endParaRPr>
        </a:p>
      </dgm:t>
    </dgm:pt>
    <dgm:pt modelId="{1D1AE464-29E7-47B8-8D24-6EEADC81DA7B}" type="sibTrans" cxnId="{FBA9A4DC-63D6-4D98-9B8E-B348BC1571F6}">
      <dgm:prSet/>
      <dgm:spPr/>
      <dgm:t>
        <a:bodyPr/>
        <a:lstStyle/>
        <a:p>
          <a:endParaRPr lang="it-IT" sz="2800" b="1">
            <a:effectLst>
              <a:outerShdw blurRad="38100" dist="38100" dir="2700000" algn="tl">
                <a:srgbClr val="000000">
                  <a:alpha val="43137"/>
                </a:srgbClr>
              </a:outerShdw>
            </a:effectLst>
          </a:endParaRPr>
        </a:p>
      </dgm:t>
    </dgm:pt>
    <dgm:pt modelId="{5CAC34E5-FAC3-4D19-B9E4-A03CAF8DE8D9}">
      <dgm:prSet phldrT="[Testo]" custT="1"/>
      <dgm:spPr>
        <a:solidFill>
          <a:schemeClr val="tx1">
            <a:lumMod val="95000"/>
            <a:lumOff val="5000"/>
          </a:schemeClr>
        </a:solidFill>
      </dgm:spPr>
      <dgm:t>
        <a:bodyPr/>
        <a:lstStyle/>
        <a:p>
          <a:r>
            <a:rPr lang="it-IT" sz="2800" b="1" dirty="0" smtClean="0">
              <a:solidFill>
                <a:schemeClr val="bg1"/>
              </a:solidFill>
              <a:effectLst>
                <a:outerShdw blurRad="38100" dist="38100" dir="2700000" algn="tl">
                  <a:srgbClr val="000000">
                    <a:alpha val="43137"/>
                  </a:srgbClr>
                </a:outerShdw>
              </a:effectLst>
            </a:rPr>
            <a:t>Valutazione condivisa</a:t>
          </a:r>
          <a:endParaRPr lang="it-IT" sz="2800" b="1" dirty="0">
            <a:solidFill>
              <a:schemeClr val="bg1"/>
            </a:solidFill>
            <a:effectLst>
              <a:outerShdw blurRad="38100" dist="38100" dir="2700000" algn="tl">
                <a:srgbClr val="000000">
                  <a:alpha val="43137"/>
                </a:srgbClr>
              </a:outerShdw>
            </a:effectLst>
          </a:endParaRPr>
        </a:p>
      </dgm:t>
    </dgm:pt>
    <dgm:pt modelId="{7D985AAB-24B6-48CC-ABA2-0AEBAE9BB99F}" type="parTrans" cxnId="{2E08A2A3-6030-44BB-94D0-AD49EB3BBEA2}">
      <dgm:prSet custT="1"/>
      <dgm:spPr>
        <a:solidFill>
          <a:schemeClr val="tx1">
            <a:lumMod val="95000"/>
            <a:lumOff val="5000"/>
          </a:schemeClr>
        </a:solidFill>
      </dgm:spPr>
      <dgm:t>
        <a:bodyPr/>
        <a:lstStyle/>
        <a:p>
          <a:endParaRPr lang="it-IT" sz="2800" b="1">
            <a:effectLst>
              <a:outerShdw blurRad="38100" dist="38100" dir="2700000" algn="tl">
                <a:srgbClr val="000000">
                  <a:alpha val="43137"/>
                </a:srgbClr>
              </a:outerShdw>
            </a:effectLst>
          </a:endParaRPr>
        </a:p>
      </dgm:t>
    </dgm:pt>
    <dgm:pt modelId="{5D3C6796-1DA8-4543-917D-6B457E45FD20}" type="sibTrans" cxnId="{2E08A2A3-6030-44BB-94D0-AD49EB3BBEA2}">
      <dgm:prSet/>
      <dgm:spPr/>
      <dgm:t>
        <a:bodyPr/>
        <a:lstStyle/>
        <a:p>
          <a:endParaRPr lang="it-IT" sz="2800" b="1">
            <a:effectLst>
              <a:outerShdw blurRad="38100" dist="38100" dir="2700000" algn="tl">
                <a:srgbClr val="000000">
                  <a:alpha val="43137"/>
                </a:srgbClr>
              </a:outerShdw>
            </a:effectLst>
          </a:endParaRPr>
        </a:p>
      </dgm:t>
    </dgm:pt>
    <dgm:pt modelId="{B74293A1-1B8B-4385-A444-0A2E0B448D79}" type="pres">
      <dgm:prSet presAssocID="{94188CB3-B9EE-4F0D-83DF-9A4D3161A20D}" presName="Name0" presStyleCnt="0">
        <dgm:presLayoutVars>
          <dgm:chMax val="1"/>
          <dgm:dir/>
          <dgm:animLvl val="ctr"/>
          <dgm:resizeHandles val="exact"/>
        </dgm:presLayoutVars>
      </dgm:prSet>
      <dgm:spPr/>
      <dgm:t>
        <a:bodyPr/>
        <a:lstStyle/>
        <a:p>
          <a:endParaRPr lang="it-IT"/>
        </a:p>
      </dgm:t>
    </dgm:pt>
    <dgm:pt modelId="{DEE94A9C-3DE3-441F-8884-575261650665}" type="pres">
      <dgm:prSet presAssocID="{7EA2632B-B304-4E59-B131-3057F82C37C3}" presName="centerShape" presStyleLbl="node0" presStyleIdx="0" presStyleCnt="1" custScaleX="247237" custScaleY="143713" custLinFactNeighborX="18332" custLinFactNeighborY="-23522"/>
      <dgm:spPr/>
      <dgm:t>
        <a:bodyPr/>
        <a:lstStyle/>
        <a:p>
          <a:endParaRPr lang="it-IT"/>
        </a:p>
      </dgm:t>
    </dgm:pt>
    <dgm:pt modelId="{BA4A6541-F67A-42DD-833D-0B91021B69C1}" type="pres">
      <dgm:prSet presAssocID="{C3C2CF07-F467-4C86-AEE8-CB94552A42BF}" presName="parTrans" presStyleLbl="sibTrans2D1" presStyleIdx="0" presStyleCnt="3"/>
      <dgm:spPr/>
      <dgm:t>
        <a:bodyPr/>
        <a:lstStyle/>
        <a:p>
          <a:endParaRPr lang="it-IT"/>
        </a:p>
      </dgm:t>
    </dgm:pt>
    <dgm:pt modelId="{64194D39-6140-452B-9948-F93F8A84829A}" type="pres">
      <dgm:prSet presAssocID="{C3C2CF07-F467-4C86-AEE8-CB94552A42BF}" presName="connectorText" presStyleLbl="sibTrans2D1" presStyleIdx="0" presStyleCnt="3"/>
      <dgm:spPr/>
      <dgm:t>
        <a:bodyPr/>
        <a:lstStyle/>
        <a:p>
          <a:endParaRPr lang="it-IT"/>
        </a:p>
      </dgm:t>
    </dgm:pt>
    <dgm:pt modelId="{58DD6A0A-C9C0-40AD-9A57-AC338A41352E}" type="pres">
      <dgm:prSet presAssocID="{3A421EDB-2FBF-421B-AFAA-B6BD8649B128}" presName="node" presStyleLbl="node1" presStyleIdx="0" presStyleCnt="3" custScaleX="117523" custScaleY="80169" custRadScaleRad="135118" custRadScaleInc="-66397">
        <dgm:presLayoutVars>
          <dgm:bulletEnabled val="1"/>
        </dgm:presLayoutVars>
      </dgm:prSet>
      <dgm:spPr/>
      <dgm:t>
        <a:bodyPr/>
        <a:lstStyle/>
        <a:p>
          <a:endParaRPr lang="it-IT"/>
        </a:p>
      </dgm:t>
    </dgm:pt>
    <dgm:pt modelId="{8E3496C5-5CFC-4431-B8AD-5311821007F6}" type="pres">
      <dgm:prSet presAssocID="{3AA74A37-4867-4C13-A84E-5211DB688044}" presName="parTrans" presStyleLbl="sibTrans2D1" presStyleIdx="1" presStyleCnt="3"/>
      <dgm:spPr/>
      <dgm:t>
        <a:bodyPr/>
        <a:lstStyle/>
        <a:p>
          <a:endParaRPr lang="it-IT"/>
        </a:p>
      </dgm:t>
    </dgm:pt>
    <dgm:pt modelId="{2F19CF05-4C45-4AC4-8FF0-7A401FE6B368}" type="pres">
      <dgm:prSet presAssocID="{3AA74A37-4867-4C13-A84E-5211DB688044}" presName="connectorText" presStyleLbl="sibTrans2D1" presStyleIdx="1" presStyleCnt="3"/>
      <dgm:spPr/>
      <dgm:t>
        <a:bodyPr/>
        <a:lstStyle/>
        <a:p>
          <a:endParaRPr lang="it-IT"/>
        </a:p>
      </dgm:t>
    </dgm:pt>
    <dgm:pt modelId="{5E371956-B11B-4A3C-8F89-F35330037387}" type="pres">
      <dgm:prSet presAssocID="{5CCE1E26-B583-4C53-8346-B3A1397FB11E}" presName="node" presStyleLbl="node1" presStyleIdx="1" presStyleCnt="3" custScaleX="184470" custScaleY="99350" custRadScaleRad="95545" custRadScaleInc="7057">
        <dgm:presLayoutVars>
          <dgm:bulletEnabled val="1"/>
        </dgm:presLayoutVars>
      </dgm:prSet>
      <dgm:spPr/>
      <dgm:t>
        <a:bodyPr/>
        <a:lstStyle/>
        <a:p>
          <a:endParaRPr lang="it-IT"/>
        </a:p>
      </dgm:t>
    </dgm:pt>
    <dgm:pt modelId="{6D2AC1F4-4888-402F-BE35-6DBED0BB88B1}" type="pres">
      <dgm:prSet presAssocID="{7D985AAB-24B6-48CC-ABA2-0AEBAE9BB99F}" presName="parTrans" presStyleLbl="sibTrans2D1" presStyleIdx="2" presStyleCnt="3"/>
      <dgm:spPr/>
      <dgm:t>
        <a:bodyPr/>
        <a:lstStyle/>
        <a:p>
          <a:endParaRPr lang="it-IT"/>
        </a:p>
      </dgm:t>
    </dgm:pt>
    <dgm:pt modelId="{AC02DFFA-8B80-4A5B-9175-B4A7E8EE32DF}" type="pres">
      <dgm:prSet presAssocID="{7D985AAB-24B6-48CC-ABA2-0AEBAE9BB99F}" presName="connectorText" presStyleLbl="sibTrans2D1" presStyleIdx="2" presStyleCnt="3"/>
      <dgm:spPr/>
      <dgm:t>
        <a:bodyPr/>
        <a:lstStyle/>
        <a:p>
          <a:endParaRPr lang="it-IT"/>
        </a:p>
      </dgm:t>
    </dgm:pt>
    <dgm:pt modelId="{C0F80984-FB07-424D-ABE5-490245C16DB4}" type="pres">
      <dgm:prSet presAssocID="{5CAC34E5-FAC3-4D19-B9E4-A03CAF8DE8D9}" presName="node" presStyleLbl="node1" presStyleIdx="2" presStyleCnt="3" custScaleX="200577" custScaleY="96231" custRadScaleRad="84172" custRadScaleInc="16321">
        <dgm:presLayoutVars>
          <dgm:bulletEnabled val="1"/>
        </dgm:presLayoutVars>
      </dgm:prSet>
      <dgm:spPr/>
      <dgm:t>
        <a:bodyPr/>
        <a:lstStyle/>
        <a:p>
          <a:endParaRPr lang="it-IT"/>
        </a:p>
      </dgm:t>
    </dgm:pt>
  </dgm:ptLst>
  <dgm:cxnLst>
    <dgm:cxn modelId="{FBDBA9B0-4D60-4F83-BD08-EBD5A70BFE69}" type="presOf" srcId="{3AA74A37-4867-4C13-A84E-5211DB688044}" destId="{8E3496C5-5CFC-4431-B8AD-5311821007F6}" srcOrd="0" destOrd="0" presId="urn:microsoft.com/office/officeart/2005/8/layout/radial5"/>
    <dgm:cxn modelId="{CA01B3BD-E3CE-46DE-8793-CFAA316DB488}" srcId="{94188CB3-B9EE-4F0D-83DF-9A4D3161A20D}" destId="{7EA2632B-B304-4E59-B131-3057F82C37C3}" srcOrd="0" destOrd="0" parTransId="{166FA14B-8D2A-49B6-99AD-C5AED37D4985}" sibTransId="{E8A1F07D-AD04-4612-B82B-231A6DBC0453}"/>
    <dgm:cxn modelId="{2DFD101E-F844-4E02-B65F-F74732FE89A6}" type="presOf" srcId="{7EA2632B-B304-4E59-B131-3057F82C37C3}" destId="{DEE94A9C-3DE3-441F-8884-575261650665}" srcOrd="0" destOrd="0" presId="urn:microsoft.com/office/officeart/2005/8/layout/radial5"/>
    <dgm:cxn modelId="{E188CC08-326A-4CFF-A2AD-AD72A78A0837}" srcId="{7EA2632B-B304-4E59-B131-3057F82C37C3}" destId="{3A421EDB-2FBF-421B-AFAA-B6BD8649B128}" srcOrd="0" destOrd="0" parTransId="{C3C2CF07-F467-4C86-AEE8-CB94552A42BF}" sibTransId="{3302587C-0551-4C91-9A14-B13EA84B2811}"/>
    <dgm:cxn modelId="{87FF8EF3-6BC0-42FC-9201-9B539E9A3202}" type="presOf" srcId="{3AA74A37-4867-4C13-A84E-5211DB688044}" destId="{2F19CF05-4C45-4AC4-8FF0-7A401FE6B368}" srcOrd="1" destOrd="0" presId="urn:microsoft.com/office/officeart/2005/8/layout/radial5"/>
    <dgm:cxn modelId="{2E08A2A3-6030-44BB-94D0-AD49EB3BBEA2}" srcId="{7EA2632B-B304-4E59-B131-3057F82C37C3}" destId="{5CAC34E5-FAC3-4D19-B9E4-A03CAF8DE8D9}" srcOrd="2" destOrd="0" parTransId="{7D985AAB-24B6-48CC-ABA2-0AEBAE9BB99F}" sibTransId="{5D3C6796-1DA8-4543-917D-6B457E45FD20}"/>
    <dgm:cxn modelId="{E4584844-A56F-4A84-ACCA-19DC0423EC3C}" type="presOf" srcId="{7D985AAB-24B6-48CC-ABA2-0AEBAE9BB99F}" destId="{AC02DFFA-8B80-4A5B-9175-B4A7E8EE32DF}" srcOrd="1" destOrd="0" presId="urn:microsoft.com/office/officeart/2005/8/layout/radial5"/>
    <dgm:cxn modelId="{0090BB11-B160-48AC-AB59-CB2A036F8C3D}" type="presOf" srcId="{C3C2CF07-F467-4C86-AEE8-CB94552A42BF}" destId="{64194D39-6140-452B-9948-F93F8A84829A}" srcOrd="1" destOrd="0" presId="urn:microsoft.com/office/officeart/2005/8/layout/radial5"/>
    <dgm:cxn modelId="{253CB939-AE74-49AB-842E-AAEA0AA4CB21}" type="presOf" srcId="{7D985AAB-24B6-48CC-ABA2-0AEBAE9BB99F}" destId="{6D2AC1F4-4888-402F-BE35-6DBED0BB88B1}" srcOrd="0" destOrd="0" presId="urn:microsoft.com/office/officeart/2005/8/layout/radial5"/>
    <dgm:cxn modelId="{FBA9A4DC-63D6-4D98-9B8E-B348BC1571F6}" srcId="{7EA2632B-B304-4E59-B131-3057F82C37C3}" destId="{5CCE1E26-B583-4C53-8346-B3A1397FB11E}" srcOrd="1" destOrd="0" parTransId="{3AA74A37-4867-4C13-A84E-5211DB688044}" sibTransId="{1D1AE464-29E7-47B8-8D24-6EEADC81DA7B}"/>
    <dgm:cxn modelId="{FED01ACA-46A3-4182-AB1C-BC99D9105C7A}" type="presOf" srcId="{5CAC34E5-FAC3-4D19-B9E4-A03CAF8DE8D9}" destId="{C0F80984-FB07-424D-ABE5-490245C16DB4}" srcOrd="0" destOrd="0" presId="urn:microsoft.com/office/officeart/2005/8/layout/radial5"/>
    <dgm:cxn modelId="{F61F2D47-7876-458F-8C3C-1489029A5358}" type="presOf" srcId="{94188CB3-B9EE-4F0D-83DF-9A4D3161A20D}" destId="{B74293A1-1B8B-4385-A444-0A2E0B448D79}" srcOrd="0" destOrd="0" presId="urn:microsoft.com/office/officeart/2005/8/layout/radial5"/>
    <dgm:cxn modelId="{E8C86434-554B-4B8C-BFCE-6A38855EEA3E}" type="presOf" srcId="{C3C2CF07-F467-4C86-AEE8-CB94552A42BF}" destId="{BA4A6541-F67A-42DD-833D-0B91021B69C1}" srcOrd="0" destOrd="0" presId="urn:microsoft.com/office/officeart/2005/8/layout/radial5"/>
    <dgm:cxn modelId="{87EA8244-A3E0-470B-9C1C-D23381A87CC7}" type="presOf" srcId="{3A421EDB-2FBF-421B-AFAA-B6BD8649B128}" destId="{58DD6A0A-C9C0-40AD-9A57-AC338A41352E}" srcOrd="0" destOrd="0" presId="urn:microsoft.com/office/officeart/2005/8/layout/radial5"/>
    <dgm:cxn modelId="{86C7E965-BAAA-4995-A38A-0E85F1EF8953}" type="presOf" srcId="{5CCE1E26-B583-4C53-8346-B3A1397FB11E}" destId="{5E371956-B11B-4A3C-8F89-F35330037387}" srcOrd="0" destOrd="0" presId="urn:microsoft.com/office/officeart/2005/8/layout/radial5"/>
    <dgm:cxn modelId="{95C83FB1-D4C0-4F1B-8C8C-1E797400C71E}" type="presParOf" srcId="{B74293A1-1B8B-4385-A444-0A2E0B448D79}" destId="{DEE94A9C-3DE3-441F-8884-575261650665}" srcOrd="0" destOrd="0" presId="urn:microsoft.com/office/officeart/2005/8/layout/radial5"/>
    <dgm:cxn modelId="{3B053775-0813-4EE6-BF02-7B17A26F7DE3}" type="presParOf" srcId="{B74293A1-1B8B-4385-A444-0A2E0B448D79}" destId="{BA4A6541-F67A-42DD-833D-0B91021B69C1}" srcOrd="1" destOrd="0" presId="urn:microsoft.com/office/officeart/2005/8/layout/radial5"/>
    <dgm:cxn modelId="{DC3FE2F7-69D5-455D-97BD-E5E3EE6956A0}" type="presParOf" srcId="{BA4A6541-F67A-42DD-833D-0B91021B69C1}" destId="{64194D39-6140-452B-9948-F93F8A84829A}" srcOrd="0" destOrd="0" presId="urn:microsoft.com/office/officeart/2005/8/layout/radial5"/>
    <dgm:cxn modelId="{F765E1F3-1122-468F-98F4-532853D6A3DA}" type="presParOf" srcId="{B74293A1-1B8B-4385-A444-0A2E0B448D79}" destId="{58DD6A0A-C9C0-40AD-9A57-AC338A41352E}" srcOrd="2" destOrd="0" presId="urn:microsoft.com/office/officeart/2005/8/layout/radial5"/>
    <dgm:cxn modelId="{063E66E2-D3C2-4B0B-87C1-D4E875EED494}" type="presParOf" srcId="{B74293A1-1B8B-4385-A444-0A2E0B448D79}" destId="{8E3496C5-5CFC-4431-B8AD-5311821007F6}" srcOrd="3" destOrd="0" presId="urn:microsoft.com/office/officeart/2005/8/layout/radial5"/>
    <dgm:cxn modelId="{F9AF906B-B611-48AA-A1F9-1A40A8216B7F}" type="presParOf" srcId="{8E3496C5-5CFC-4431-B8AD-5311821007F6}" destId="{2F19CF05-4C45-4AC4-8FF0-7A401FE6B368}" srcOrd="0" destOrd="0" presId="urn:microsoft.com/office/officeart/2005/8/layout/radial5"/>
    <dgm:cxn modelId="{D1E00ACB-182C-4637-B270-B9668BC7E9A8}" type="presParOf" srcId="{B74293A1-1B8B-4385-A444-0A2E0B448D79}" destId="{5E371956-B11B-4A3C-8F89-F35330037387}" srcOrd="4" destOrd="0" presId="urn:microsoft.com/office/officeart/2005/8/layout/radial5"/>
    <dgm:cxn modelId="{B0E65584-6FF4-4FC0-A450-FC06FC348053}" type="presParOf" srcId="{B74293A1-1B8B-4385-A444-0A2E0B448D79}" destId="{6D2AC1F4-4888-402F-BE35-6DBED0BB88B1}" srcOrd="5" destOrd="0" presId="urn:microsoft.com/office/officeart/2005/8/layout/radial5"/>
    <dgm:cxn modelId="{E1B2128B-79C3-4762-A970-6AE03D2B6747}" type="presParOf" srcId="{6D2AC1F4-4888-402F-BE35-6DBED0BB88B1}" destId="{AC02DFFA-8B80-4A5B-9175-B4A7E8EE32DF}" srcOrd="0" destOrd="0" presId="urn:microsoft.com/office/officeart/2005/8/layout/radial5"/>
    <dgm:cxn modelId="{31EAA96A-5BD1-42F8-9A07-0E6BAE9426D0}" type="presParOf" srcId="{B74293A1-1B8B-4385-A444-0A2E0B448D79}" destId="{C0F80984-FB07-424D-ABE5-490245C16DB4}" srcOrd="6" destOrd="0" presId="urn:microsoft.com/office/officeart/2005/8/layout/radial5"/>
  </dgm:cxnLst>
  <dgm:bg>
    <a:blipFill dpi="0" rotWithShape="1">
      <a:blip xmlns:r="http://schemas.openxmlformats.org/officeDocument/2006/relationships" r:embed="rId4"/>
      <a:srcRect/>
      <a:stretch>
        <a:fillRect/>
      </a:stretch>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2356D78-2C83-40F8-BA38-191F36BEDC0D}"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it-IT"/>
        </a:p>
      </dgm:t>
    </dgm:pt>
    <dgm:pt modelId="{13C17B15-BB38-4D7A-A9CD-2999EA03A640}">
      <dgm:prSet phldrT="[Testo]" custT="1"/>
      <dgm:spPr>
        <a:blipFill rotWithShape="0">
          <a:blip xmlns:r="http://schemas.openxmlformats.org/officeDocument/2006/relationships" r:embed="rId1"/>
          <a:tile tx="0" ty="0" sx="100000" sy="100000" flip="none" algn="tl"/>
        </a:blipFill>
      </dgm:spPr>
      <dgm:t>
        <a:bodyPr/>
        <a:lstStyle/>
        <a:p>
          <a:r>
            <a:rPr lang="it-IT" sz="4000" b="1" dirty="0" smtClean="0">
              <a:solidFill>
                <a:schemeClr val="bg1"/>
              </a:solidFill>
              <a:cs typeface="Calibri" pitchFamily="34" charset="0"/>
            </a:rPr>
            <a:t>5. La formazione del ‘tutor’ didattico</a:t>
          </a:r>
          <a:endParaRPr lang="it-IT" sz="4000" dirty="0"/>
        </a:p>
      </dgm:t>
    </dgm:pt>
    <dgm:pt modelId="{3B145883-8252-445C-9B07-9D18C0671DCE}" type="parTrans" cxnId="{108B2989-F842-4822-89B9-FB0FEBBB79B5}">
      <dgm:prSet/>
      <dgm:spPr/>
      <dgm:t>
        <a:bodyPr/>
        <a:lstStyle/>
        <a:p>
          <a:endParaRPr lang="it-IT" sz="3600"/>
        </a:p>
      </dgm:t>
    </dgm:pt>
    <dgm:pt modelId="{900E5F2A-EBE6-4A3C-94B3-23788B73FD72}" type="sibTrans" cxnId="{108B2989-F842-4822-89B9-FB0FEBBB79B5}">
      <dgm:prSet/>
      <dgm:spPr/>
      <dgm:t>
        <a:bodyPr/>
        <a:lstStyle/>
        <a:p>
          <a:endParaRPr lang="it-IT" sz="3600"/>
        </a:p>
      </dgm:t>
    </dgm:pt>
    <dgm:pt modelId="{D675D68B-B4A6-4514-B269-AB51F50D870F}">
      <dgm:prSet phldrT="[Testo]" custT="1"/>
      <dgm:spPr>
        <a:gradFill flip="none" rotWithShape="0">
          <a:gsLst>
            <a:gs pos="0">
              <a:schemeClr val="tx2">
                <a:lumMod val="50000"/>
                <a:alpha val="35000"/>
              </a:schemeClr>
            </a:gs>
            <a:gs pos="50000">
              <a:schemeClr val="accent1">
                <a:hueOff val="0"/>
                <a:satOff val="0"/>
                <a:lumOff val="0"/>
                <a:tint val="44500"/>
                <a:satMod val="160000"/>
              </a:schemeClr>
            </a:gs>
            <a:gs pos="100000">
              <a:schemeClr val="accent1">
                <a:hueOff val="0"/>
                <a:satOff val="0"/>
                <a:lumOff val="0"/>
                <a:tint val="23500"/>
                <a:satMod val="160000"/>
              </a:schemeClr>
            </a:gs>
          </a:gsLst>
          <a:lin ang="2700000" scaled="1"/>
          <a:tileRect/>
        </a:gradFill>
        <a:effectLst>
          <a:outerShdw blurRad="50800" dist="50800" dir="5400000" algn="ctr" rotWithShape="0">
            <a:srgbClr val="000000">
              <a:alpha val="38000"/>
            </a:srgbClr>
          </a:outerShdw>
        </a:effectLst>
      </dgm:spPr>
      <dgm:t>
        <a:bodyPr/>
        <a:lstStyle/>
        <a:p>
          <a:r>
            <a:rPr lang="it-IT" sz="3200" dirty="0" smtClean="0"/>
            <a:t>figura attiva e propositiva</a:t>
          </a:r>
          <a:endParaRPr lang="it-IT" sz="3200" dirty="0">
            <a:solidFill>
              <a:schemeClr val="tx2">
                <a:lumMod val="60000"/>
                <a:lumOff val="40000"/>
              </a:schemeClr>
            </a:solidFill>
          </a:endParaRPr>
        </a:p>
      </dgm:t>
    </dgm:pt>
    <dgm:pt modelId="{372F8DA4-BA96-4740-B3FB-803882D7D2A8}" type="parTrans" cxnId="{005CAA1E-C117-462E-9ABF-722830DE9B21}">
      <dgm:prSet/>
      <dgm:spPr/>
      <dgm:t>
        <a:bodyPr/>
        <a:lstStyle/>
        <a:p>
          <a:endParaRPr lang="it-IT" sz="3600"/>
        </a:p>
      </dgm:t>
    </dgm:pt>
    <dgm:pt modelId="{0615EBE6-9EF3-4CA2-ADE0-F526C00B7499}" type="sibTrans" cxnId="{005CAA1E-C117-462E-9ABF-722830DE9B21}">
      <dgm:prSet/>
      <dgm:spPr/>
      <dgm:t>
        <a:bodyPr/>
        <a:lstStyle/>
        <a:p>
          <a:endParaRPr lang="it-IT" sz="3600"/>
        </a:p>
      </dgm:t>
    </dgm:pt>
    <dgm:pt modelId="{012FB876-966F-4D41-BF2A-8F02C8FA2EB5}">
      <dgm:prSet phldrT="[Testo]" custT="1"/>
      <dgm:spPr>
        <a:solidFill>
          <a:schemeClr val="accent1">
            <a:hueOff val="0"/>
            <a:satOff val="0"/>
            <a:lumOff val="0"/>
            <a:alpha val="88000"/>
          </a:schemeClr>
        </a:solidFill>
      </dgm:spPr>
      <dgm:t>
        <a:bodyPr/>
        <a:lstStyle/>
        <a:p>
          <a:r>
            <a:rPr lang="it-IT" sz="3200" dirty="0" smtClean="0"/>
            <a:t>facilitatore</a:t>
          </a:r>
          <a:endParaRPr lang="it-IT" sz="3200" dirty="0"/>
        </a:p>
      </dgm:t>
    </dgm:pt>
    <dgm:pt modelId="{421DDBF5-0338-4700-ACFF-50AD748D4806}" type="parTrans" cxnId="{A33ACBE1-E523-4FD7-8A0D-25D6C32E2C3A}">
      <dgm:prSet/>
      <dgm:spPr/>
      <dgm:t>
        <a:bodyPr/>
        <a:lstStyle/>
        <a:p>
          <a:endParaRPr lang="it-IT" sz="3600"/>
        </a:p>
      </dgm:t>
    </dgm:pt>
    <dgm:pt modelId="{62D358F4-7382-4C6E-ACE6-5FD56F90DCCF}" type="sibTrans" cxnId="{A33ACBE1-E523-4FD7-8A0D-25D6C32E2C3A}">
      <dgm:prSet/>
      <dgm:spPr/>
      <dgm:t>
        <a:bodyPr/>
        <a:lstStyle/>
        <a:p>
          <a:endParaRPr lang="it-IT" sz="3600"/>
        </a:p>
      </dgm:t>
    </dgm:pt>
    <dgm:pt modelId="{8FC230BC-DDC2-4B80-816A-B8C5757C5754}">
      <dgm:prSet phldrT="[Testo]" custT="1"/>
      <dgm:spPr>
        <a:solidFill>
          <a:schemeClr val="accent1">
            <a:hueOff val="0"/>
            <a:satOff val="0"/>
            <a:lumOff val="0"/>
            <a:alpha val="91000"/>
          </a:schemeClr>
        </a:solidFill>
      </dgm:spPr>
      <dgm:t>
        <a:bodyPr/>
        <a:lstStyle/>
        <a:p>
          <a:r>
            <a:rPr lang="it-IT" sz="3200" dirty="0" smtClean="0"/>
            <a:t>Punto di riferimento</a:t>
          </a:r>
          <a:endParaRPr lang="it-IT" sz="3200" dirty="0"/>
        </a:p>
      </dgm:t>
    </dgm:pt>
    <dgm:pt modelId="{0861CA79-BF2C-49EE-BFFD-83F598DDC254}" type="parTrans" cxnId="{7752DC16-6F78-490A-B1E0-5AC18D98C809}">
      <dgm:prSet/>
      <dgm:spPr/>
      <dgm:t>
        <a:bodyPr/>
        <a:lstStyle/>
        <a:p>
          <a:endParaRPr lang="it-IT" sz="3600"/>
        </a:p>
      </dgm:t>
    </dgm:pt>
    <dgm:pt modelId="{176F2137-1A7D-4E70-B400-872B8FC64D5E}" type="sibTrans" cxnId="{7752DC16-6F78-490A-B1E0-5AC18D98C809}">
      <dgm:prSet/>
      <dgm:spPr/>
      <dgm:t>
        <a:bodyPr/>
        <a:lstStyle/>
        <a:p>
          <a:endParaRPr lang="it-IT" sz="3600"/>
        </a:p>
      </dgm:t>
    </dgm:pt>
    <dgm:pt modelId="{296307F6-920B-4FD2-8B7A-C055D3D01905}">
      <dgm:prSet phldrT="[Testo]" custT="1"/>
      <dgm:spPr>
        <a:solidFill>
          <a:schemeClr val="accent1">
            <a:hueOff val="0"/>
            <a:satOff val="0"/>
            <a:lumOff val="0"/>
            <a:alpha val="93000"/>
          </a:schemeClr>
        </a:solidFill>
      </dgm:spPr>
      <dgm:t>
        <a:bodyPr/>
        <a:lstStyle/>
        <a:p>
          <a:r>
            <a:rPr lang="it-IT" sz="3200" dirty="0" smtClean="0"/>
            <a:t>Persona riflessiva e stimolante</a:t>
          </a:r>
          <a:endParaRPr lang="it-IT" sz="3200" dirty="0"/>
        </a:p>
      </dgm:t>
    </dgm:pt>
    <dgm:pt modelId="{4C1BC8D6-72A2-4A79-9763-A1C0DFDFD2A1}" type="parTrans" cxnId="{335E51E0-C435-4548-9F58-C83A501B5BDF}">
      <dgm:prSet/>
      <dgm:spPr/>
      <dgm:t>
        <a:bodyPr/>
        <a:lstStyle/>
        <a:p>
          <a:endParaRPr lang="it-IT" sz="3600"/>
        </a:p>
      </dgm:t>
    </dgm:pt>
    <dgm:pt modelId="{FBE6B765-A1F0-42D1-9245-4C17EBF84509}" type="sibTrans" cxnId="{335E51E0-C435-4548-9F58-C83A501B5BDF}">
      <dgm:prSet/>
      <dgm:spPr/>
      <dgm:t>
        <a:bodyPr/>
        <a:lstStyle/>
        <a:p>
          <a:endParaRPr lang="it-IT" sz="3600"/>
        </a:p>
      </dgm:t>
    </dgm:pt>
    <dgm:pt modelId="{245BE9C5-97C7-4CBE-BB46-9159B4FB77E2}">
      <dgm:prSet custT="1"/>
      <dgm:spPr>
        <a:gradFill rotWithShape="0">
          <a:gsLst>
            <a:gs pos="0">
              <a:schemeClr val="tx2">
                <a:lumMod val="50000"/>
                <a:alpha val="54000"/>
              </a:schemeClr>
            </a:gs>
            <a:gs pos="50000">
              <a:schemeClr val="accent1">
                <a:hueOff val="0"/>
                <a:satOff val="0"/>
                <a:lumOff val="0"/>
                <a:tint val="44500"/>
                <a:satMod val="160000"/>
              </a:schemeClr>
            </a:gs>
            <a:gs pos="100000">
              <a:schemeClr val="accent1">
                <a:hueOff val="0"/>
                <a:satOff val="0"/>
                <a:lumOff val="0"/>
                <a:tint val="23500"/>
                <a:satMod val="160000"/>
              </a:schemeClr>
            </a:gs>
          </a:gsLst>
          <a:lin ang="2700000" scaled="1"/>
        </a:gradFill>
      </dgm:spPr>
      <dgm:t>
        <a:bodyPr/>
        <a:lstStyle/>
        <a:p>
          <a:r>
            <a:rPr lang="it-IT" sz="3200" dirty="0" smtClean="0"/>
            <a:t>"accompagnatore"</a:t>
          </a:r>
          <a:endParaRPr lang="it-IT" sz="3200" dirty="0"/>
        </a:p>
      </dgm:t>
    </dgm:pt>
    <dgm:pt modelId="{E14044B0-14C9-4733-BE27-23A8C9321C05}" type="parTrans" cxnId="{10C0148E-BE62-4B38-8B0E-71F7BC8B6919}">
      <dgm:prSet/>
      <dgm:spPr/>
      <dgm:t>
        <a:bodyPr/>
        <a:lstStyle/>
        <a:p>
          <a:endParaRPr lang="it-IT" sz="3600"/>
        </a:p>
      </dgm:t>
    </dgm:pt>
    <dgm:pt modelId="{6AE9A506-627D-4915-AF78-E8937F09AB86}" type="sibTrans" cxnId="{10C0148E-BE62-4B38-8B0E-71F7BC8B6919}">
      <dgm:prSet/>
      <dgm:spPr/>
      <dgm:t>
        <a:bodyPr/>
        <a:lstStyle/>
        <a:p>
          <a:endParaRPr lang="it-IT" sz="3600"/>
        </a:p>
      </dgm:t>
    </dgm:pt>
    <dgm:pt modelId="{BD2C639E-3076-4388-AFBD-FD713E9CBF65}">
      <dgm:prSet phldrT="[Testo]" custT="1"/>
      <dgm:spPr/>
      <dgm:t>
        <a:bodyPr/>
        <a:lstStyle/>
        <a:p>
          <a:r>
            <a:rPr lang="it-IT" sz="3200" dirty="0" smtClean="0"/>
            <a:t>Gestire le situazioni con empatia </a:t>
          </a:r>
          <a:endParaRPr lang="it-IT" sz="3200" dirty="0"/>
        </a:p>
      </dgm:t>
    </dgm:pt>
    <dgm:pt modelId="{BAE27642-B7FB-41DD-9076-F3AADC9E459A}" type="parTrans" cxnId="{ACB33E06-18E0-4F57-8644-0F8A0BE017EA}">
      <dgm:prSet/>
      <dgm:spPr/>
      <dgm:t>
        <a:bodyPr/>
        <a:lstStyle/>
        <a:p>
          <a:endParaRPr lang="it-IT" sz="3600"/>
        </a:p>
      </dgm:t>
    </dgm:pt>
    <dgm:pt modelId="{E64C2CFC-54EE-4C8A-AC9A-EA1F245C3114}" type="sibTrans" cxnId="{ACB33E06-18E0-4F57-8644-0F8A0BE017EA}">
      <dgm:prSet/>
      <dgm:spPr/>
      <dgm:t>
        <a:bodyPr/>
        <a:lstStyle/>
        <a:p>
          <a:endParaRPr lang="it-IT" sz="3600"/>
        </a:p>
      </dgm:t>
    </dgm:pt>
    <dgm:pt modelId="{765C9675-8759-44EE-9392-D2EBBF28A544}">
      <dgm:prSet phldrT="[Testo]" custT="1"/>
      <dgm:spPr>
        <a:solidFill>
          <a:schemeClr val="accent1">
            <a:hueOff val="0"/>
            <a:satOff val="0"/>
            <a:lumOff val="0"/>
            <a:alpha val="74000"/>
          </a:schemeClr>
        </a:solidFill>
      </dgm:spPr>
      <dgm:t>
        <a:bodyPr/>
        <a:lstStyle/>
        <a:p>
          <a:r>
            <a:rPr lang="it-IT" sz="3200" dirty="0" smtClean="0"/>
            <a:t>Ruolo di mediatore</a:t>
          </a:r>
          <a:endParaRPr lang="it-IT" sz="3200" dirty="0"/>
        </a:p>
      </dgm:t>
    </dgm:pt>
    <dgm:pt modelId="{718B0BE2-3A29-448F-85EF-FCC6D2F1BCF4}" type="parTrans" cxnId="{EDD7688F-0D70-409B-AE3D-5E65EBB70A99}">
      <dgm:prSet/>
      <dgm:spPr/>
      <dgm:t>
        <a:bodyPr/>
        <a:lstStyle/>
        <a:p>
          <a:endParaRPr lang="it-IT" sz="3600"/>
        </a:p>
      </dgm:t>
    </dgm:pt>
    <dgm:pt modelId="{7C28F1E9-4DEB-48BC-BD17-F946760162ED}" type="sibTrans" cxnId="{EDD7688F-0D70-409B-AE3D-5E65EBB70A99}">
      <dgm:prSet/>
      <dgm:spPr/>
      <dgm:t>
        <a:bodyPr/>
        <a:lstStyle/>
        <a:p>
          <a:endParaRPr lang="it-IT" sz="3600"/>
        </a:p>
      </dgm:t>
    </dgm:pt>
    <dgm:pt modelId="{CFB5A5AA-A1F3-44F1-9F5A-CD2A88954421}">
      <dgm:prSet phldrT="[Testo]" custT="1"/>
      <dgm:spPr>
        <a:solidFill>
          <a:schemeClr val="accent1">
            <a:hueOff val="0"/>
            <a:satOff val="0"/>
            <a:lumOff val="0"/>
            <a:alpha val="74000"/>
          </a:schemeClr>
        </a:solidFill>
      </dgm:spPr>
      <dgm:t>
        <a:bodyPr/>
        <a:lstStyle/>
        <a:p>
          <a:r>
            <a:rPr lang="it-IT" sz="3200" dirty="0" smtClean="0"/>
            <a:t>Assistente e guida</a:t>
          </a:r>
          <a:endParaRPr lang="it-IT" sz="3200" dirty="0"/>
        </a:p>
      </dgm:t>
    </dgm:pt>
    <dgm:pt modelId="{B67AEE62-087A-46B2-A861-670E0C8637F9}" type="parTrans" cxnId="{FAEB03AB-422D-4F2E-8C9F-F38F0912282D}">
      <dgm:prSet/>
      <dgm:spPr/>
      <dgm:t>
        <a:bodyPr/>
        <a:lstStyle/>
        <a:p>
          <a:endParaRPr lang="it-IT"/>
        </a:p>
      </dgm:t>
    </dgm:pt>
    <dgm:pt modelId="{BBDDFC1A-9D1C-4111-B138-AA9A844595E5}" type="sibTrans" cxnId="{FAEB03AB-422D-4F2E-8C9F-F38F0912282D}">
      <dgm:prSet/>
      <dgm:spPr/>
      <dgm:t>
        <a:bodyPr/>
        <a:lstStyle/>
        <a:p>
          <a:endParaRPr lang="it-IT"/>
        </a:p>
      </dgm:t>
    </dgm:pt>
    <dgm:pt modelId="{FA6A3DFE-A256-4C35-B988-E870BF13D874}" type="pres">
      <dgm:prSet presAssocID="{F2356D78-2C83-40F8-BA38-191F36BEDC0D}" presName="composite" presStyleCnt="0">
        <dgm:presLayoutVars>
          <dgm:chMax val="1"/>
          <dgm:dir/>
          <dgm:resizeHandles val="exact"/>
        </dgm:presLayoutVars>
      </dgm:prSet>
      <dgm:spPr/>
      <dgm:t>
        <a:bodyPr/>
        <a:lstStyle/>
        <a:p>
          <a:endParaRPr lang="it-IT"/>
        </a:p>
      </dgm:t>
    </dgm:pt>
    <dgm:pt modelId="{2E154C14-4922-4003-8A5E-D35A3147B6FB}" type="pres">
      <dgm:prSet presAssocID="{F2356D78-2C83-40F8-BA38-191F36BEDC0D}" presName="radial" presStyleCnt="0">
        <dgm:presLayoutVars>
          <dgm:animLvl val="ctr"/>
        </dgm:presLayoutVars>
      </dgm:prSet>
      <dgm:spPr/>
    </dgm:pt>
    <dgm:pt modelId="{A07B73EB-50E7-466B-8CD5-DF8D742CE4B6}" type="pres">
      <dgm:prSet presAssocID="{13C17B15-BB38-4D7A-A9CD-2999EA03A640}" presName="centerShape" presStyleLbl="vennNode1" presStyleIdx="0" presStyleCnt="9" custScaleY="127428" custLinFactNeighborX="-2292" custLinFactNeighborY="-1678"/>
      <dgm:spPr/>
      <dgm:t>
        <a:bodyPr/>
        <a:lstStyle/>
        <a:p>
          <a:endParaRPr lang="it-IT"/>
        </a:p>
      </dgm:t>
    </dgm:pt>
    <dgm:pt modelId="{2F96CC1A-25F1-4F38-BAC7-E855978D6F5C}" type="pres">
      <dgm:prSet presAssocID="{D675D68B-B4A6-4514-B269-AB51F50D870F}" presName="node" presStyleLbl="vennNode1" presStyleIdx="1" presStyleCnt="9" custScaleX="188043" custScaleY="68570" custRadScaleRad="132321" custRadScaleInc="128309">
        <dgm:presLayoutVars>
          <dgm:bulletEnabled val="1"/>
        </dgm:presLayoutVars>
      </dgm:prSet>
      <dgm:spPr/>
      <dgm:t>
        <a:bodyPr/>
        <a:lstStyle/>
        <a:p>
          <a:endParaRPr lang="it-IT"/>
        </a:p>
      </dgm:t>
    </dgm:pt>
    <dgm:pt modelId="{ADE45E45-3762-46E1-AE61-74DA0D9A78BA}" type="pres">
      <dgm:prSet presAssocID="{245BE9C5-97C7-4CBE-BB46-9159B4FB77E2}" presName="node" presStyleLbl="vennNode1" presStyleIdx="2" presStyleCnt="9" custScaleX="241144" custScaleY="46477" custRadScaleRad="118556" custRadScaleInc="-109450">
        <dgm:presLayoutVars>
          <dgm:bulletEnabled val="1"/>
        </dgm:presLayoutVars>
      </dgm:prSet>
      <dgm:spPr/>
      <dgm:t>
        <a:bodyPr/>
        <a:lstStyle/>
        <a:p>
          <a:endParaRPr lang="it-IT"/>
        </a:p>
      </dgm:t>
    </dgm:pt>
    <dgm:pt modelId="{9A1CA77C-AAC1-43E4-9283-1B5CC277DD7A}" type="pres">
      <dgm:prSet presAssocID="{012FB876-966F-4D41-BF2A-8F02C8FA2EB5}" presName="node" presStyleLbl="vennNode1" presStyleIdx="3" presStyleCnt="9" custScaleX="149077" custScaleY="53262" custRadScaleRad="117983" custRadScaleInc="-7147">
        <dgm:presLayoutVars>
          <dgm:bulletEnabled val="1"/>
        </dgm:presLayoutVars>
      </dgm:prSet>
      <dgm:spPr/>
      <dgm:t>
        <a:bodyPr/>
        <a:lstStyle/>
        <a:p>
          <a:endParaRPr lang="it-IT"/>
        </a:p>
      </dgm:t>
    </dgm:pt>
    <dgm:pt modelId="{6F95B381-2273-4F0F-8611-4E10D1879E82}" type="pres">
      <dgm:prSet presAssocID="{8FC230BC-DDC2-4B80-816A-B8C5757C5754}" presName="node" presStyleLbl="vennNode1" presStyleIdx="4" presStyleCnt="9" custScaleX="180703" custScaleY="62497" custRadScaleRad="115304" custRadScaleInc="109729">
        <dgm:presLayoutVars>
          <dgm:bulletEnabled val="1"/>
        </dgm:presLayoutVars>
      </dgm:prSet>
      <dgm:spPr/>
      <dgm:t>
        <a:bodyPr/>
        <a:lstStyle/>
        <a:p>
          <a:endParaRPr lang="it-IT"/>
        </a:p>
      </dgm:t>
    </dgm:pt>
    <dgm:pt modelId="{ED85BB82-3A42-458F-B2BC-6DABBEBBF6D0}" type="pres">
      <dgm:prSet presAssocID="{296307F6-920B-4FD2-8B7A-C055D3D01905}" presName="node" presStyleLbl="vennNode1" presStyleIdx="5" presStyleCnt="9" custScaleX="174795" custScaleY="80036" custRadScaleRad="140919" custRadScaleInc="137787">
        <dgm:presLayoutVars>
          <dgm:bulletEnabled val="1"/>
        </dgm:presLayoutVars>
      </dgm:prSet>
      <dgm:spPr/>
      <dgm:t>
        <a:bodyPr/>
        <a:lstStyle/>
        <a:p>
          <a:endParaRPr lang="it-IT"/>
        </a:p>
      </dgm:t>
    </dgm:pt>
    <dgm:pt modelId="{FC61014F-1CB6-4EED-94C1-716E65D8C13F}" type="pres">
      <dgm:prSet presAssocID="{BD2C639E-3076-4388-AFBD-FD713E9CBF65}" presName="node" presStyleLbl="vennNode1" presStyleIdx="6" presStyleCnt="9" custScaleX="184391" custScaleY="76782" custRadScaleRad="135997" custRadScaleInc="173013">
        <dgm:presLayoutVars>
          <dgm:bulletEnabled val="1"/>
        </dgm:presLayoutVars>
      </dgm:prSet>
      <dgm:spPr/>
      <dgm:t>
        <a:bodyPr/>
        <a:lstStyle/>
        <a:p>
          <a:endParaRPr lang="it-IT"/>
        </a:p>
      </dgm:t>
    </dgm:pt>
    <dgm:pt modelId="{49527D4D-BF2F-4996-9A93-B7DE9A5C9940}" type="pres">
      <dgm:prSet presAssocID="{765C9675-8759-44EE-9392-D2EBBF28A544}" presName="node" presStyleLbl="vennNode1" presStyleIdx="7" presStyleCnt="9" custScaleX="167311" custScaleY="53426" custRadScaleRad="123847" custRadScaleInc="-333543">
        <dgm:presLayoutVars>
          <dgm:bulletEnabled val="1"/>
        </dgm:presLayoutVars>
      </dgm:prSet>
      <dgm:spPr/>
      <dgm:t>
        <a:bodyPr/>
        <a:lstStyle/>
        <a:p>
          <a:endParaRPr lang="it-IT"/>
        </a:p>
      </dgm:t>
    </dgm:pt>
    <dgm:pt modelId="{A464CD6C-2BFE-42ED-B4C6-EDC799401742}" type="pres">
      <dgm:prSet presAssocID="{CFB5A5AA-A1F3-44F1-9F5A-CD2A88954421}" presName="node" presStyleLbl="vennNode1" presStyleIdx="8" presStyleCnt="9" custScaleX="145430" custScaleY="49113" custRadScaleRad="137072" custRadScaleInc="-93715">
        <dgm:presLayoutVars>
          <dgm:bulletEnabled val="1"/>
        </dgm:presLayoutVars>
      </dgm:prSet>
      <dgm:spPr/>
      <dgm:t>
        <a:bodyPr/>
        <a:lstStyle/>
        <a:p>
          <a:endParaRPr lang="it-IT"/>
        </a:p>
      </dgm:t>
    </dgm:pt>
  </dgm:ptLst>
  <dgm:cxnLst>
    <dgm:cxn modelId="{BA89BBEA-83C7-4FE9-AA1D-B80AB9D8D162}" type="presOf" srcId="{765C9675-8759-44EE-9392-D2EBBF28A544}" destId="{49527D4D-BF2F-4996-9A93-B7DE9A5C9940}" srcOrd="0" destOrd="0" presId="urn:microsoft.com/office/officeart/2005/8/layout/radial3"/>
    <dgm:cxn modelId="{A33ACBE1-E523-4FD7-8A0D-25D6C32E2C3A}" srcId="{13C17B15-BB38-4D7A-A9CD-2999EA03A640}" destId="{012FB876-966F-4D41-BF2A-8F02C8FA2EB5}" srcOrd="2" destOrd="0" parTransId="{421DDBF5-0338-4700-ACFF-50AD748D4806}" sibTransId="{62D358F4-7382-4C6E-ACE6-5FD56F90DCCF}"/>
    <dgm:cxn modelId="{4B72F889-D001-44D3-B099-797C003CEAE9}" type="presOf" srcId="{012FB876-966F-4D41-BF2A-8F02C8FA2EB5}" destId="{9A1CA77C-AAC1-43E4-9283-1B5CC277DD7A}" srcOrd="0" destOrd="0" presId="urn:microsoft.com/office/officeart/2005/8/layout/radial3"/>
    <dgm:cxn modelId="{E22B2F1C-B288-4D39-90E7-21BF76F6D380}" type="presOf" srcId="{F2356D78-2C83-40F8-BA38-191F36BEDC0D}" destId="{FA6A3DFE-A256-4C35-B988-E870BF13D874}" srcOrd="0" destOrd="0" presId="urn:microsoft.com/office/officeart/2005/8/layout/radial3"/>
    <dgm:cxn modelId="{8E8370FC-46FA-44BB-AA42-6318DA6C80BF}" type="presOf" srcId="{8FC230BC-DDC2-4B80-816A-B8C5757C5754}" destId="{6F95B381-2273-4F0F-8611-4E10D1879E82}" srcOrd="0" destOrd="0" presId="urn:microsoft.com/office/officeart/2005/8/layout/radial3"/>
    <dgm:cxn modelId="{335E51E0-C435-4548-9F58-C83A501B5BDF}" srcId="{13C17B15-BB38-4D7A-A9CD-2999EA03A640}" destId="{296307F6-920B-4FD2-8B7A-C055D3D01905}" srcOrd="4" destOrd="0" parTransId="{4C1BC8D6-72A2-4A79-9763-A1C0DFDFD2A1}" sibTransId="{FBE6B765-A1F0-42D1-9245-4C17EBF84509}"/>
    <dgm:cxn modelId="{33450648-AE9D-479C-8B71-3A363306A544}" type="presOf" srcId="{D675D68B-B4A6-4514-B269-AB51F50D870F}" destId="{2F96CC1A-25F1-4F38-BAC7-E855978D6F5C}" srcOrd="0" destOrd="0" presId="urn:microsoft.com/office/officeart/2005/8/layout/radial3"/>
    <dgm:cxn modelId="{005CAA1E-C117-462E-9ABF-722830DE9B21}" srcId="{13C17B15-BB38-4D7A-A9CD-2999EA03A640}" destId="{D675D68B-B4A6-4514-B269-AB51F50D870F}" srcOrd="0" destOrd="0" parTransId="{372F8DA4-BA96-4740-B3FB-803882D7D2A8}" sibTransId="{0615EBE6-9EF3-4CA2-ADE0-F526C00B7499}"/>
    <dgm:cxn modelId="{108B2989-F842-4822-89B9-FB0FEBBB79B5}" srcId="{F2356D78-2C83-40F8-BA38-191F36BEDC0D}" destId="{13C17B15-BB38-4D7A-A9CD-2999EA03A640}" srcOrd="0" destOrd="0" parTransId="{3B145883-8252-445C-9B07-9D18C0671DCE}" sibTransId="{900E5F2A-EBE6-4A3C-94B3-23788B73FD72}"/>
    <dgm:cxn modelId="{FAEB03AB-422D-4F2E-8C9F-F38F0912282D}" srcId="{13C17B15-BB38-4D7A-A9CD-2999EA03A640}" destId="{CFB5A5AA-A1F3-44F1-9F5A-CD2A88954421}" srcOrd="7" destOrd="0" parTransId="{B67AEE62-087A-46B2-A861-670E0C8637F9}" sibTransId="{BBDDFC1A-9D1C-4111-B138-AA9A844595E5}"/>
    <dgm:cxn modelId="{7752DC16-6F78-490A-B1E0-5AC18D98C809}" srcId="{13C17B15-BB38-4D7A-A9CD-2999EA03A640}" destId="{8FC230BC-DDC2-4B80-816A-B8C5757C5754}" srcOrd="3" destOrd="0" parTransId="{0861CA79-BF2C-49EE-BFFD-83F598DDC254}" sibTransId="{176F2137-1A7D-4E70-B400-872B8FC64D5E}"/>
    <dgm:cxn modelId="{8235F713-E71B-45D5-9EA5-1BF33942FDE1}" type="presOf" srcId="{BD2C639E-3076-4388-AFBD-FD713E9CBF65}" destId="{FC61014F-1CB6-4EED-94C1-716E65D8C13F}" srcOrd="0" destOrd="0" presId="urn:microsoft.com/office/officeart/2005/8/layout/radial3"/>
    <dgm:cxn modelId="{EDD7688F-0D70-409B-AE3D-5E65EBB70A99}" srcId="{13C17B15-BB38-4D7A-A9CD-2999EA03A640}" destId="{765C9675-8759-44EE-9392-D2EBBF28A544}" srcOrd="6" destOrd="0" parTransId="{718B0BE2-3A29-448F-85EF-FCC6D2F1BCF4}" sibTransId="{7C28F1E9-4DEB-48BC-BD17-F946760162ED}"/>
    <dgm:cxn modelId="{2FC31B31-579D-4290-A8B7-4DF0A00D5A94}" type="presOf" srcId="{13C17B15-BB38-4D7A-A9CD-2999EA03A640}" destId="{A07B73EB-50E7-466B-8CD5-DF8D742CE4B6}" srcOrd="0" destOrd="0" presId="urn:microsoft.com/office/officeart/2005/8/layout/radial3"/>
    <dgm:cxn modelId="{FE56EEF2-18C7-4B6D-95A9-4E6096773EF5}" type="presOf" srcId="{296307F6-920B-4FD2-8B7A-C055D3D01905}" destId="{ED85BB82-3A42-458F-B2BC-6DABBEBBF6D0}" srcOrd="0" destOrd="0" presId="urn:microsoft.com/office/officeart/2005/8/layout/radial3"/>
    <dgm:cxn modelId="{747AAFDB-F39D-479C-A9D2-1DF01E517F9B}" type="presOf" srcId="{CFB5A5AA-A1F3-44F1-9F5A-CD2A88954421}" destId="{A464CD6C-2BFE-42ED-B4C6-EDC799401742}" srcOrd="0" destOrd="0" presId="urn:microsoft.com/office/officeart/2005/8/layout/radial3"/>
    <dgm:cxn modelId="{10C0148E-BE62-4B38-8B0E-71F7BC8B6919}" srcId="{13C17B15-BB38-4D7A-A9CD-2999EA03A640}" destId="{245BE9C5-97C7-4CBE-BB46-9159B4FB77E2}" srcOrd="1" destOrd="0" parTransId="{E14044B0-14C9-4733-BE27-23A8C9321C05}" sibTransId="{6AE9A506-627D-4915-AF78-E8937F09AB86}"/>
    <dgm:cxn modelId="{251B272F-DCFA-49A5-B605-C3F2EEABE5A8}" type="presOf" srcId="{245BE9C5-97C7-4CBE-BB46-9159B4FB77E2}" destId="{ADE45E45-3762-46E1-AE61-74DA0D9A78BA}" srcOrd="0" destOrd="0" presId="urn:microsoft.com/office/officeart/2005/8/layout/radial3"/>
    <dgm:cxn modelId="{ACB33E06-18E0-4F57-8644-0F8A0BE017EA}" srcId="{13C17B15-BB38-4D7A-A9CD-2999EA03A640}" destId="{BD2C639E-3076-4388-AFBD-FD713E9CBF65}" srcOrd="5" destOrd="0" parTransId="{BAE27642-B7FB-41DD-9076-F3AADC9E459A}" sibTransId="{E64C2CFC-54EE-4C8A-AC9A-EA1F245C3114}"/>
    <dgm:cxn modelId="{638DD84B-B032-4340-BDE1-9723BE5003FF}" type="presParOf" srcId="{FA6A3DFE-A256-4C35-B988-E870BF13D874}" destId="{2E154C14-4922-4003-8A5E-D35A3147B6FB}" srcOrd="0" destOrd="0" presId="urn:microsoft.com/office/officeart/2005/8/layout/radial3"/>
    <dgm:cxn modelId="{577754AA-4B13-479D-8833-E44022925C40}" type="presParOf" srcId="{2E154C14-4922-4003-8A5E-D35A3147B6FB}" destId="{A07B73EB-50E7-466B-8CD5-DF8D742CE4B6}" srcOrd="0" destOrd="0" presId="urn:microsoft.com/office/officeart/2005/8/layout/radial3"/>
    <dgm:cxn modelId="{A18929A3-FF42-41BC-B87E-AFE3F9CD1763}" type="presParOf" srcId="{2E154C14-4922-4003-8A5E-D35A3147B6FB}" destId="{2F96CC1A-25F1-4F38-BAC7-E855978D6F5C}" srcOrd="1" destOrd="0" presId="urn:microsoft.com/office/officeart/2005/8/layout/radial3"/>
    <dgm:cxn modelId="{13093EF0-1D8B-4BD4-BC34-43D98103626F}" type="presParOf" srcId="{2E154C14-4922-4003-8A5E-D35A3147B6FB}" destId="{ADE45E45-3762-46E1-AE61-74DA0D9A78BA}" srcOrd="2" destOrd="0" presId="urn:microsoft.com/office/officeart/2005/8/layout/radial3"/>
    <dgm:cxn modelId="{56BCA9E8-127F-404A-AB3E-6E3BAD19E2B6}" type="presParOf" srcId="{2E154C14-4922-4003-8A5E-D35A3147B6FB}" destId="{9A1CA77C-AAC1-43E4-9283-1B5CC277DD7A}" srcOrd="3" destOrd="0" presId="urn:microsoft.com/office/officeart/2005/8/layout/radial3"/>
    <dgm:cxn modelId="{DF488209-9F30-4296-8650-4BA2F7E4D5E0}" type="presParOf" srcId="{2E154C14-4922-4003-8A5E-D35A3147B6FB}" destId="{6F95B381-2273-4F0F-8611-4E10D1879E82}" srcOrd="4" destOrd="0" presId="urn:microsoft.com/office/officeart/2005/8/layout/radial3"/>
    <dgm:cxn modelId="{16FAAE9D-EA28-4653-ADCE-429D1B66D6D8}" type="presParOf" srcId="{2E154C14-4922-4003-8A5E-D35A3147B6FB}" destId="{ED85BB82-3A42-458F-B2BC-6DABBEBBF6D0}" srcOrd="5" destOrd="0" presId="urn:microsoft.com/office/officeart/2005/8/layout/radial3"/>
    <dgm:cxn modelId="{2BDA53A0-81BE-4D1F-8540-7C3C958E68F7}" type="presParOf" srcId="{2E154C14-4922-4003-8A5E-D35A3147B6FB}" destId="{FC61014F-1CB6-4EED-94C1-716E65D8C13F}" srcOrd="6" destOrd="0" presId="urn:microsoft.com/office/officeart/2005/8/layout/radial3"/>
    <dgm:cxn modelId="{3D5B4771-8D4F-43F3-9CD3-85A1B09321CD}" type="presParOf" srcId="{2E154C14-4922-4003-8A5E-D35A3147B6FB}" destId="{49527D4D-BF2F-4996-9A93-B7DE9A5C9940}" srcOrd="7" destOrd="0" presId="urn:microsoft.com/office/officeart/2005/8/layout/radial3"/>
    <dgm:cxn modelId="{C67872F1-0B80-4513-AF14-2EC58A93A61C}" type="presParOf" srcId="{2E154C14-4922-4003-8A5E-D35A3147B6FB}" destId="{A464CD6C-2BFE-42ED-B4C6-EDC799401742}" srcOrd="8" destOrd="0" presId="urn:microsoft.com/office/officeart/2005/8/layout/radial3"/>
  </dgm:cxnLst>
  <dgm:bg>
    <a:solidFill>
      <a:schemeClr val="tx2">
        <a:lumMod val="20000"/>
        <a:lumOff val="80000"/>
      </a:schemeClr>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2356D78-2C83-40F8-BA38-191F36BEDC0D}"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it-IT"/>
        </a:p>
      </dgm:t>
    </dgm:pt>
    <dgm:pt modelId="{13C17B15-BB38-4D7A-A9CD-2999EA03A640}">
      <dgm:prSet phldrT="[Testo]" custT="1"/>
      <dgm:spPr>
        <a:blipFill rotWithShape="0">
          <a:blip xmlns:r="http://schemas.openxmlformats.org/officeDocument/2006/relationships" r:embed="rId1"/>
          <a:tile tx="0" ty="0" sx="100000" sy="100000" flip="none" algn="tl"/>
        </a:blipFill>
      </dgm:spPr>
      <dgm:t>
        <a:bodyPr/>
        <a:lstStyle/>
        <a:p>
          <a:r>
            <a:rPr lang="it-IT" sz="4800" b="1" dirty="0" smtClean="0">
              <a:solidFill>
                <a:schemeClr val="bg1"/>
              </a:solidFill>
              <a:cs typeface="Calibri" pitchFamily="34" charset="0"/>
            </a:rPr>
            <a:t>6. La </a:t>
          </a:r>
          <a:r>
            <a:rPr lang="it-IT" sz="4800" b="1" dirty="0" err="1" smtClean="0">
              <a:solidFill>
                <a:schemeClr val="bg1"/>
              </a:solidFill>
              <a:cs typeface="Calibri" pitchFamily="34" charset="0"/>
            </a:rPr>
            <a:t>lim</a:t>
          </a:r>
          <a:r>
            <a:rPr lang="it-IT" sz="4800" b="1" dirty="0" smtClean="0">
              <a:solidFill>
                <a:schemeClr val="bg1"/>
              </a:solidFill>
              <a:cs typeface="Calibri" pitchFamily="34" charset="0"/>
            </a:rPr>
            <a:t> e i software gratuiti</a:t>
          </a:r>
          <a:endParaRPr lang="it-IT" sz="4800" dirty="0"/>
        </a:p>
      </dgm:t>
    </dgm:pt>
    <dgm:pt modelId="{3B145883-8252-445C-9B07-9D18C0671DCE}" type="parTrans" cxnId="{108B2989-F842-4822-89B9-FB0FEBBB79B5}">
      <dgm:prSet/>
      <dgm:spPr/>
      <dgm:t>
        <a:bodyPr/>
        <a:lstStyle/>
        <a:p>
          <a:endParaRPr lang="it-IT" sz="3600"/>
        </a:p>
      </dgm:t>
    </dgm:pt>
    <dgm:pt modelId="{900E5F2A-EBE6-4A3C-94B3-23788B73FD72}" type="sibTrans" cxnId="{108B2989-F842-4822-89B9-FB0FEBBB79B5}">
      <dgm:prSet/>
      <dgm:spPr/>
      <dgm:t>
        <a:bodyPr/>
        <a:lstStyle/>
        <a:p>
          <a:endParaRPr lang="it-IT" sz="3600"/>
        </a:p>
      </dgm:t>
    </dgm:pt>
    <dgm:pt modelId="{D675D68B-B4A6-4514-B269-AB51F50D870F}">
      <dgm:prSet phldrT="[Testo]" custT="1"/>
      <dgm:spPr>
        <a:gradFill flip="none" rotWithShape="0">
          <a:gsLst>
            <a:gs pos="0">
              <a:schemeClr val="tx2">
                <a:lumMod val="50000"/>
                <a:alpha val="35000"/>
              </a:schemeClr>
            </a:gs>
            <a:gs pos="50000">
              <a:schemeClr val="accent1">
                <a:hueOff val="0"/>
                <a:satOff val="0"/>
                <a:lumOff val="0"/>
                <a:tint val="44500"/>
                <a:satMod val="160000"/>
              </a:schemeClr>
            </a:gs>
            <a:gs pos="100000">
              <a:schemeClr val="accent1">
                <a:hueOff val="0"/>
                <a:satOff val="0"/>
                <a:lumOff val="0"/>
                <a:tint val="23500"/>
                <a:satMod val="160000"/>
              </a:schemeClr>
            </a:gs>
          </a:gsLst>
          <a:lin ang="2700000" scaled="1"/>
          <a:tileRect/>
        </a:gradFill>
        <a:effectLst>
          <a:outerShdw blurRad="50800" dist="50800" dir="5400000" algn="ctr" rotWithShape="0">
            <a:srgbClr val="000000">
              <a:alpha val="38000"/>
            </a:srgbClr>
          </a:outerShdw>
        </a:effectLst>
      </dgm:spPr>
      <dgm:t>
        <a:bodyPr/>
        <a:lstStyle/>
        <a:p>
          <a:r>
            <a:rPr lang="it-IT" sz="3600" dirty="0" err="1" smtClean="0">
              <a:solidFill>
                <a:schemeClr val="tx2">
                  <a:lumMod val="60000"/>
                  <a:lumOff val="40000"/>
                </a:schemeClr>
              </a:solidFill>
              <a:hlinkClick xmlns:r="http://schemas.openxmlformats.org/officeDocument/2006/relationships" r:id="rId2" action="ppaction://program"/>
            </a:rPr>
            <a:t>phun</a:t>
          </a:r>
          <a:endParaRPr lang="it-IT" sz="3600" dirty="0">
            <a:solidFill>
              <a:schemeClr val="tx2">
                <a:lumMod val="60000"/>
                <a:lumOff val="40000"/>
              </a:schemeClr>
            </a:solidFill>
          </a:endParaRPr>
        </a:p>
      </dgm:t>
    </dgm:pt>
    <dgm:pt modelId="{372F8DA4-BA96-4740-B3FB-803882D7D2A8}" type="parTrans" cxnId="{005CAA1E-C117-462E-9ABF-722830DE9B21}">
      <dgm:prSet/>
      <dgm:spPr/>
      <dgm:t>
        <a:bodyPr/>
        <a:lstStyle/>
        <a:p>
          <a:endParaRPr lang="it-IT" sz="3600"/>
        </a:p>
      </dgm:t>
    </dgm:pt>
    <dgm:pt modelId="{0615EBE6-9EF3-4CA2-ADE0-F526C00B7499}" type="sibTrans" cxnId="{005CAA1E-C117-462E-9ABF-722830DE9B21}">
      <dgm:prSet/>
      <dgm:spPr/>
      <dgm:t>
        <a:bodyPr/>
        <a:lstStyle/>
        <a:p>
          <a:endParaRPr lang="it-IT" sz="3600"/>
        </a:p>
      </dgm:t>
    </dgm:pt>
    <dgm:pt modelId="{012FB876-966F-4D41-BF2A-8F02C8FA2EB5}">
      <dgm:prSet phldrT="[Testo]" custT="1"/>
      <dgm:spPr>
        <a:solidFill>
          <a:schemeClr val="accent1">
            <a:hueOff val="0"/>
            <a:satOff val="0"/>
            <a:lumOff val="0"/>
            <a:alpha val="88000"/>
          </a:schemeClr>
        </a:solidFill>
      </dgm:spPr>
      <dgm:t>
        <a:bodyPr/>
        <a:lstStyle/>
        <a:p>
          <a:r>
            <a:rPr lang="it-IT" sz="3600" dirty="0" smtClean="0">
              <a:hlinkClick xmlns:r="http://schemas.openxmlformats.org/officeDocument/2006/relationships" r:id="rId3" action="ppaction://program"/>
            </a:rPr>
            <a:t>GEOGEBRA</a:t>
          </a:r>
          <a:endParaRPr lang="it-IT" sz="3600" dirty="0"/>
        </a:p>
      </dgm:t>
    </dgm:pt>
    <dgm:pt modelId="{421DDBF5-0338-4700-ACFF-50AD748D4806}" type="parTrans" cxnId="{A33ACBE1-E523-4FD7-8A0D-25D6C32E2C3A}">
      <dgm:prSet/>
      <dgm:spPr/>
      <dgm:t>
        <a:bodyPr/>
        <a:lstStyle/>
        <a:p>
          <a:endParaRPr lang="it-IT" sz="3600"/>
        </a:p>
      </dgm:t>
    </dgm:pt>
    <dgm:pt modelId="{62D358F4-7382-4C6E-ACE6-5FD56F90DCCF}" type="sibTrans" cxnId="{A33ACBE1-E523-4FD7-8A0D-25D6C32E2C3A}">
      <dgm:prSet/>
      <dgm:spPr/>
      <dgm:t>
        <a:bodyPr/>
        <a:lstStyle/>
        <a:p>
          <a:endParaRPr lang="it-IT" sz="3600"/>
        </a:p>
      </dgm:t>
    </dgm:pt>
    <dgm:pt modelId="{296307F6-920B-4FD2-8B7A-C055D3D01905}">
      <dgm:prSet phldrT="[Testo]" custT="1"/>
      <dgm:spPr>
        <a:solidFill>
          <a:srgbClr val="FFFF00">
            <a:alpha val="93000"/>
          </a:srgbClr>
        </a:solidFill>
      </dgm:spPr>
      <dgm:t>
        <a:bodyPr/>
        <a:lstStyle/>
        <a:p>
          <a:r>
            <a:rPr lang="it-IT" sz="2400" dirty="0" smtClean="0">
              <a:hlinkClick xmlns:r="http://schemas.openxmlformats.org/officeDocument/2006/relationships" r:id="rId4" action="ppaction://program"/>
            </a:rPr>
            <a:t>GOOGLE HAERT</a:t>
          </a:r>
          <a:endParaRPr lang="it-IT" sz="2400" dirty="0"/>
        </a:p>
      </dgm:t>
    </dgm:pt>
    <dgm:pt modelId="{4C1BC8D6-72A2-4A79-9763-A1C0DFDFD2A1}" type="parTrans" cxnId="{335E51E0-C435-4548-9F58-C83A501B5BDF}">
      <dgm:prSet/>
      <dgm:spPr/>
      <dgm:t>
        <a:bodyPr/>
        <a:lstStyle/>
        <a:p>
          <a:endParaRPr lang="it-IT" sz="3600"/>
        </a:p>
      </dgm:t>
    </dgm:pt>
    <dgm:pt modelId="{FBE6B765-A1F0-42D1-9245-4C17EBF84509}" type="sibTrans" cxnId="{335E51E0-C435-4548-9F58-C83A501B5BDF}">
      <dgm:prSet/>
      <dgm:spPr/>
      <dgm:t>
        <a:bodyPr/>
        <a:lstStyle/>
        <a:p>
          <a:endParaRPr lang="it-IT" sz="3600"/>
        </a:p>
      </dgm:t>
    </dgm:pt>
    <dgm:pt modelId="{245BE9C5-97C7-4CBE-BB46-9159B4FB77E2}">
      <dgm:prSet custT="1"/>
      <dgm:spPr>
        <a:gradFill rotWithShape="0">
          <a:gsLst>
            <a:gs pos="0">
              <a:schemeClr val="tx2">
                <a:lumMod val="50000"/>
                <a:alpha val="54000"/>
              </a:schemeClr>
            </a:gs>
            <a:gs pos="50000">
              <a:schemeClr val="accent1">
                <a:hueOff val="0"/>
                <a:satOff val="0"/>
                <a:lumOff val="0"/>
                <a:tint val="44500"/>
                <a:satMod val="160000"/>
              </a:schemeClr>
            </a:gs>
            <a:gs pos="100000">
              <a:schemeClr val="accent1">
                <a:hueOff val="0"/>
                <a:satOff val="0"/>
                <a:lumOff val="0"/>
                <a:tint val="23500"/>
                <a:satMod val="160000"/>
              </a:schemeClr>
            </a:gs>
          </a:gsLst>
          <a:lin ang="2700000" scaled="1"/>
        </a:gradFill>
      </dgm:spPr>
      <dgm:t>
        <a:bodyPr/>
        <a:lstStyle/>
        <a:p>
          <a:r>
            <a:rPr lang="it-IT" sz="3600" dirty="0" smtClean="0">
              <a:hlinkClick xmlns:r="http://schemas.openxmlformats.org/officeDocument/2006/relationships" r:id="rId5"/>
            </a:rPr>
            <a:t>Zeta beta</a:t>
          </a:r>
          <a:endParaRPr lang="it-IT" sz="3600" dirty="0"/>
        </a:p>
      </dgm:t>
    </dgm:pt>
    <dgm:pt modelId="{E14044B0-14C9-4733-BE27-23A8C9321C05}" type="parTrans" cxnId="{10C0148E-BE62-4B38-8B0E-71F7BC8B6919}">
      <dgm:prSet/>
      <dgm:spPr/>
      <dgm:t>
        <a:bodyPr/>
        <a:lstStyle/>
        <a:p>
          <a:endParaRPr lang="it-IT" sz="3600"/>
        </a:p>
      </dgm:t>
    </dgm:pt>
    <dgm:pt modelId="{6AE9A506-627D-4915-AF78-E8937F09AB86}" type="sibTrans" cxnId="{10C0148E-BE62-4B38-8B0E-71F7BC8B6919}">
      <dgm:prSet/>
      <dgm:spPr/>
      <dgm:t>
        <a:bodyPr/>
        <a:lstStyle/>
        <a:p>
          <a:endParaRPr lang="it-IT" sz="3600"/>
        </a:p>
      </dgm:t>
    </dgm:pt>
    <dgm:pt modelId="{765C9675-8759-44EE-9392-D2EBBF28A544}">
      <dgm:prSet phldrT="[Testo]" custT="1"/>
      <dgm:spPr>
        <a:solidFill>
          <a:schemeClr val="accent1">
            <a:hueOff val="0"/>
            <a:satOff val="0"/>
            <a:lumOff val="0"/>
            <a:alpha val="74000"/>
          </a:schemeClr>
        </a:solidFill>
      </dgm:spPr>
      <dgm:t>
        <a:bodyPr/>
        <a:lstStyle/>
        <a:p>
          <a:r>
            <a:rPr lang="it-IT" sz="3600" b="1" i="0" dirty="0" smtClean="0">
              <a:hlinkClick xmlns:r="http://schemas.openxmlformats.org/officeDocument/2006/relationships" r:id="rId6" action="ppaction://program"/>
            </a:rPr>
            <a:t>SKETCUP</a:t>
          </a:r>
          <a:endParaRPr lang="it-IT" sz="3600" dirty="0"/>
        </a:p>
      </dgm:t>
    </dgm:pt>
    <dgm:pt modelId="{718B0BE2-3A29-448F-85EF-FCC6D2F1BCF4}" type="parTrans" cxnId="{EDD7688F-0D70-409B-AE3D-5E65EBB70A99}">
      <dgm:prSet/>
      <dgm:spPr/>
      <dgm:t>
        <a:bodyPr/>
        <a:lstStyle/>
        <a:p>
          <a:endParaRPr lang="it-IT" sz="3600"/>
        </a:p>
      </dgm:t>
    </dgm:pt>
    <dgm:pt modelId="{7C28F1E9-4DEB-48BC-BD17-F946760162ED}" type="sibTrans" cxnId="{EDD7688F-0D70-409B-AE3D-5E65EBB70A99}">
      <dgm:prSet/>
      <dgm:spPr/>
      <dgm:t>
        <a:bodyPr/>
        <a:lstStyle/>
        <a:p>
          <a:endParaRPr lang="it-IT" sz="3600"/>
        </a:p>
      </dgm:t>
    </dgm:pt>
    <dgm:pt modelId="{CFB5A5AA-A1F3-44F1-9F5A-CD2A88954421}">
      <dgm:prSet phldrT="[Testo]" custT="1"/>
      <dgm:spPr>
        <a:solidFill>
          <a:schemeClr val="accent1">
            <a:hueOff val="0"/>
            <a:satOff val="0"/>
            <a:lumOff val="0"/>
            <a:alpha val="74000"/>
          </a:schemeClr>
        </a:solidFill>
      </dgm:spPr>
      <dgm:t>
        <a:bodyPr/>
        <a:lstStyle/>
        <a:p>
          <a:r>
            <a:rPr lang="it-IT" sz="3600" dirty="0" smtClean="0"/>
            <a:t>STELLARIUM</a:t>
          </a:r>
        </a:p>
        <a:p>
          <a:r>
            <a:rPr lang="it-IT" sz="3600" dirty="0" smtClean="0">
              <a:hlinkClick xmlns:r="http://schemas.openxmlformats.org/officeDocument/2006/relationships" r:id="rId7"/>
            </a:rPr>
            <a:t>link</a:t>
          </a:r>
          <a:endParaRPr lang="it-IT" sz="3600" dirty="0"/>
        </a:p>
      </dgm:t>
    </dgm:pt>
    <dgm:pt modelId="{B67AEE62-087A-46B2-A861-670E0C8637F9}" type="parTrans" cxnId="{FAEB03AB-422D-4F2E-8C9F-F38F0912282D}">
      <dgm:prSet/>
      <dgm:spPr/>
      <dgm:t>
        <a:bodyPr/>
        <a:lstStyle/>
        <a:p>
          <a:endParaRPr lang="it-IT"/>
        </a:p>
      </dgm:t>
    </dgm:pt>
    <dgm:pt modelId="{BBDDFC1A-9D1C-4111-B138-AA9A844595E5}" type="sibTrans" cxnId="{FAEB03AB-422D-4F2E-8C9F-F38F0912282D}">
      <dgm:prSet/>
      <dgm:spPr/>
      <dgm:t>
        <a:bodyPr/>
        <a:lstStyle/>
        <a:p>
          <a:endParaRPr lang="it-IT"/>
        </a:p>
      </dgm:t>
    </dgm:pt>
    <dgm:pt modelId="{FA6A3DFE-A256-4C35-B988-E870BF13D874}" type="pres">
      <dgm:prSet presAssocID="{F2356D78-2C83-40F8-BA38-191F36BEDC0D}" presName="composite" presStyleCnt="0">
        <dgm:presLayoutVars>
          <dgm:chMax val="1"/>
          <dgm:dir/>
          <dgm:resizeHandles val="exact"/>
        </dgm:presLayoutVars>
      </dgm:prSet>
      <dgm:spPr/>
      <dgm:t>
        <a:bodyPr/>
        <a:lstStyle/>
        <a:p>
          <a:endParaRPr lang="it-IT"/>
        </a:p>
      </dgm:t>
    </dgm:pt>
    <dgm:pt modelId="{2E154C14-4922-4003-8A5E-D35A3147B6FB}" type="pres">
      <dgm:prSet presAssocID="{F2356D78-2C83-40F8-BA38-191F36BEDC0D}" presName="radial" presStyleCnt="0">
        <dgm:presLayoutVars>
          <dgm:animLvl val="ctr"/>
        </dgm:presLayoutVars>
      </dgm:prSet>
      <dgm:spPr/>
    </dgm:pt>
    <dgm:pt modelId="{A07B73EB-50E7-466B-8CD5-DF8D742CE4B6}" type="pres">
      <dgm:prSet presAssocID="{13C17B15-BB38-4D7A-A9CD-2999EA03A640}" presName="centerShape" presStyleLbl="vennNode1" presStyleIdx="0" presStyleCnt="7" custScaleX="107230" custScaleY="134999" custLinFactNeighborX="-120" custLinFactNeighborY="-1678"/>
      <dgm:spPr/>
      <dgm:t>
        <a:bodyPr/>
        <a:lstStyle/>
        <a:p>
          <a:endParaRPr lang="it-IT"/>
        </a:p>
      </dgm:t>
    </dgm:pt>
    <dgm:pt modelId="{2F96CC1A-25F1-4F38-BAC7-E855978D6F5C}" type="pres">
      <dgm:prSet presAssocID="{D675D68B-B4A6-4514-B269-AB51F50D870F}" presName="node" presStyleLbl="vennNode1" presStyleIdx="1" presStyleCnt="7" custScaleX="131307" custScaleY="53426" custRadScaleRad="126323" custRadScaleInc="159337">
        <dgm:presLayoutVars>
          <dgm:bulletEnabled val="1"/>
        </dgm:presLayoutVars>
      </dgm:prSet>
      <dgm:spPr/>
      <dgm:t>
        <a:bodyPr/>
        <a:lstStyle/>
        <a:p>
          <a:endParaRPr lang="it-IT"/>
        </a:p>
      </dgm:t>
    </dgm:pt>
    <dgm:pt modelId="{ADE45E45-3762-46E1-AE61-74DA0D9A78BA}" type="pres">
      <dgm:prSet presAssocID="{245BE9C5-97C7-4CBE-BB46-9159B4FB77E2}" presName="node" presStyleLbl="vennNode1" presStyleIdx="2" presStyleCnt="7" custScaleX="182719" custScaleY="46477" custRadScaleRad="120258" custRadScaleInc="-105862">
        <dgm:presLayoutVars>
          <dgm:bulletEnabled val="1"/>
        </dgm:presLayoutVars>
      </dgm:prSet>
      <dgm:spPr/>
      <dgm:t>
        <a:bodyPr/>
        <a:lstStyle/>
        <a:p>
          <a:endParaRPr lang="it-IT"/>
        </a:p>
      </dgm:t>
    </dgm:pt>
    <dgm:pt modelId="{9A1CA77C-AAC1-43E4-9283-1B5CC277DD7A}" type="pres">
      <dgm:prSet presAssocID="{012FB876-966F-4D41-BF2A-8F02C8FA2EB5}" presName="node" presStyleLbl="vennNode1" presStyleIdx="3" presStyleCnt="7" custScaleX="171793" custScaleY="53262" custRadScaleRad="129630" custRadScaleInc="26890">
        <dgm:presLayoutVars>
          <dgm:bulletEnabled val="1"/>
        </dgm:presLayoutVars>
      </dgm:prSet>
      <dgm:spPr/>
      <dgm:t>
        <a:bodyPr/>
        <a:lstStyle/>
        <a:p>
          <a:endParaRPr lang="it-IT"/>
        </a:p>
      </dgm:t>
    </dgm:pt>
    <dgm:pt modelId="{ED85BB82-3A42-458F-B2BC-6DABBEBBF6D0}" type="pres">
      <dgm:prSet presAssocID="{296307F6-920B-4FD2-8B7A-C055D3D01905}" presName="node" presStyleLbl="vennNode1" presStyleIdx="4" presStyleCnt="7" custScaleX="144508" custScaleY="56255" custRadScaleRad="134235" custRadScaleInc="171656">
        <dgm:presLayoutVars>
          <dgm:bulletEnabled val="1"/>
        </dgm:presLayoutVars>
      </dgm:prSet>
      <dgm:spPr/>
      <dgm:t>
        <a:bodyPr/>
        <a:lstStyle/>
        <a:p>
          <a:endParaRPr lang="it-IT"/>
        </a:p>
      </dgm:t>
    </dgm:pt>
    <dgm:pt modelId="{49527D4D-BF2F-4996-9A93-B7DE9A5C9940}" type="pres">
      <dgm:prSet presAssocID="{765C9675-8759-44EE-9392-D2EBBF28A544}" presName="node" presStyleLbl="vennNode1" presStyleIdx="5" presStyleCnt="7" custScaleX="147805" custScaleY="53426" custRadScaleRad="133191" custRadScaleInc="297678">
        <dgm:presLayoutVars>
          <dgm:bulletEnabled val="1"/>
        </dgm:presLayoutVars>
      </dgm:prSet>
      <dgm:spPr/>
      <dgm:t>
        <a:bodyPr/>
        <a:lstStyle/>
        <a:p>
          <a:endParaRPr lang="it-IT"/>
        </a:p>
      </dgm:t>
    </dgm:pt>
    <dgm:pt modelId="{A464CD6C-2BFE-42ED-B4C6-EDC799401742}" type="pres">
      <dgm:prSet presAssocID="{CFB5A5AA-A1F3-44F1-9F5A-CD2A88954421}" presName="node" presStyleLbl="vennNode1" presStyleIdx="6" presStyleCnt="7" custScaleX="204019" custScaleY="71828" custRadScaleRad="141896" custRadScaleInc="-114947">
        <dgm:presLayoutVars>
          <dgm:bulletEnabled val="1"/>
        </dgm:presLayoutVars>
      </dgm:prSet>
      <dgm:spPr/>
      <dgm:t>
        <a:bodyPr/>
        <a:lstStyle/>
        <a:p>
          <a:endParaRPr lang="it-IT"/>
        </a:p>
      </dgm:t>
    </dgm:pt>
  </dgm:ptLst>
  <dgm:cxnLst>
    <dgm:cxn modelId="{EDD7688F-0D70-409B-AE3D-5E65EBB70A99}" srcId="{13C17B15-BB38-4D7A-A9CD-2999EA03A640}" destId="{765C9675-8759-44EE-9392-D2EBBF28A544}" srcOrd="4" destOrd="0" parTransId="{718B0BE2-3A29-448F-85EF-FCC6D2F1BCF4}" sibTransId="{7C28F1E9-4DEB-48BC-BD17-F946760162ED}"/>
    <dgm:cxn modelId="{3B7F62C2-1154-4A62-8176-8F3342F0ED17}" type="presOf" srcId="{F2356D78-2C83-40F8-BA38-191F36BEDC0D}" destId="{FA6A3DFE-A256-4C35-B988-E870BF13D874}" srcOrd="0" destOrd="0" presId="urn:microsoft.com/office/officeart/2005/8/layout/radial3"/>
    <dgm:cxn modelId="{FAEB03AB-422D-4F2E-8C9F-F38F0912282D}" srcId="{13C17B15-BB38-4D7A-A9CD-2999EA03A640}" destId="{CFB5A5AA-A1F3-44F1-9F5A-CD2A88954421}" srcOrd="5" destOrd="0" parTransId="{B67AEE62-087A-46B2-A861-670E0C8637F9}" sibTransId="{BBDDFC1A-9D1C-4111-B138-AA9A844595E5}"/>
    <dgm:cxn modelId="{22B35F9F-8D30-40BF-BB53-C0B2635E6C97}" type="presOf" srcId="{13C17B15-BB38-4D7A-A9CD-2999EA03A640}" destId="{A07B73EB-50E7-466B-8CD5-DF8D742CE4B6}" srcOrd="0" destOrd="0" presId="urn:microsoft.com/office/officeart/2005/8/layout/radial3"/>
    <dgm:cxn modelId="{A33ACBE1-E523-4FD7-8A0D-25D6C32E2C3A}" srcId="{13C17B15-BB38-4D7A-A9CD-2999EA03A640}" destId="{012FB876-966F-4D41-BF2A-8F02C8FA2EB5}" srcOrd="2" destOrd="0" parTransId="{421DDBF5-0338-4700-ACFF-50AD748D4806}" sibTransId="{62D358F4-7382-4C6E-ACE6-5FD56F90DCCF}"/>
    <dgm:cxn modelId="{867E8719-26FB-461E-A012-9F0B8E79F2CE}" type="presOf" srcId="{765C9675-8759-44EE-9392-D2EBBF28A544}" destId="{49527D4D-BF2F-4996-9A93-B7DE9A5C9940}" srcOrd="0" destOrd="0" presId="urn:microsoft.com/office/officeart/2005/8/layout/radial3"/>
    <dgm:cxn modelId="{31EC1008-1E15-48F0-B086-355A62F2DAB4}" type="presOf" srcId="{CFB5A5AA-A1F3-44F1-9F5A-CD2A88954421}" destId="{A464CD6C-2BFE-42ED-B4C6-EDC799401742}" srcOrd="0" destOrd="0" presId="urn:microsoft.com/office/officeart/2005/8/layout/radial3"/>
    <dgm:cxn modelId="{834ECADF-BE32-4BD0-BCF8-52BFC3456AF5}" type="presOf" srcId="{012FB876-966F-4D41-BF2A-8F02C8FA2EB5}" destId="{9A1CA77C-AAC1-43E4-9283-1B5CC277DD7A}" srcOrd="0" destOrd="0" presId="urn:microsoft.com/office/officeart/2005/8/layout/radial3"/>
    <dgm:cxn modelId="{108B2989-F842-4822-89B9-FB0FEBBB79B5}" srcId="{F2356D78-2C83-40F8-BA38-191F36BEDC0D}" destId="{13C17B15-BB38-4D7A-A9CD-2999EA03A640}" srcOrd="0" destOrd="0" parTransId="{3B145883-8252-445C-9B07-9D18C0671DCE}" sibTransId="{900E5F2A-EBE6-4A3C-94B3-23788B73FD72}"/>
    <dgm:cxn modelId="{005CAA1E-C117-462E-9ABF-722830DE9B21}" srcId="{13C17B15-BB38-4D7A-A9CD-2999EA03A640}" destId="{D675D68B-B4A6-4514-B269-AB51F50D870F}" srcOrd="0" destOrd="0" parTransId="{372F8DA4-BA96-4740-B3FB-803882D7D2A8}" sibTransId="{0615EBE6-9EF3-4CA2-ADE0-F526C00B7499}"/>
    <dgm:cxn modelId="{DC85EDA7-E525-4B45-B813-F17709F54CBE}" type="presOf" srcId="{D675D68B-B4A6-4514-B269-AB51F50D870F}" destId="{2F96CC1A-25F1-4F38-BAC7-E855978D6F5C}" srcOrd="0" destOrd="0" presId="urn:microsoft.com/office/officeart/2005/8/layout/radial3"/>
    <dgm:cxn modelId="{73F156D0-AC5C-4398-BD16-9CD5E92C35C5}" type="presOf" srcId="{245BE9C5-97C7-4CBE-BB46-9159B4FB77E2}" destId="{ADE45E45-3762-46E1-AE61-74DA0D9A78BA}" srcOrd="0" destOrd="0" presId="urn:microsoft.com/office/officeart/2005/8/layout/radial3"/>
    <dgm:cxn modelId="{C85F9071-B43A-4E5E-B1FE-223BE92D5902}" type="presOf" srcId="{296307F6-920B-4FD2-8B7A-C055D3D01905}" destId="{ED85BB82-3A42-458F-B2BC-6DABBEBBF6D0}" srcOrd="0" destOrd="0" presId="urn:microsoft.com/office/officeart/2005/8/layout/radial3"/>
    <dgm:cxn modelId="{10C0148E-BE62-4B38-8B0E-71F7BC8B6919}" srcId="{13C17B15-BB38-4D7A-A9CD-2999EA03A640}" destId="{245BE9C5-97C7-4CBE-BB46-9159B4FB77E2}" srcOrd="1" destOrd="0" parTransId="{E14044B0-14C9-4733-BE27-23A8C9321C05}" sibTransId="{6AE9A506-627D-4915-AF78-E8937F09AB86}"/>
    <dgm:cxn modelId="{335E51E0-C435-4548-9F58-C83A501B5BDF}" srcId="{13C17B15-BB38-4D7A-A9CD-2999EA03A640}" destId="{296307F6-920B-4FD2-8B7A-C055D3D01905}" srcOrd="3" destOrd="0" parTransId="{4C1BC8D6-72A2-4A79-9763-A1C0DFDFD2A1}" sibTransId="{FBE6B765-A1F0-42D1-9245-4C17EBF84509}"/>
    <dgm:cxn modelId="{02E4A48B-B808-4C1B-9874-16BB0D48DF07}" type="presParOf" srcId="{FA6A3DFE-A256-4C35-B988-E870BF13D874}" destId="{2E154C14-4922-4003-8A5E-D35A3147B6FB}" srcOrd="0" destOrd="0" presId="urn:microsoft.com/office/officeart/2005/8/layout/radial3"/>
    <dgm:cxn modelId="{E32983A8-D1E8-49A8-92AB-F969E5FD9E85}" type="presParOf" srcId="{2E154C14-4922-4003-8A5E-D35A3147B6FB}" destId="{A07B73EB-50E7-466B-8CD5-DF8D742CE4B6}" srcOrd="0" destOrd="0" presId="urn:microsoft.com/office/officeart/2005/8/layout/radial3"/>
    <dgm:cxn modelId="{4DA640F5-DD0C-44EB-8C10-024CAD0FB802}" type="presParOf" srcId="{2E154C14-4922-4003-8A5E-D35A3147B6FB}" destId="{2F96CC1A-25F1-4F38-BAC7-E855978D6F5C}" srcOrd="1" destOrd="0" presId="urn:microsoft.com/office/officeart/2005/8/layout/radial3"/>
    <dgm:cxn modelId="{2F57FEC1-7746-4AA0-9AC3-00F3AF8F4CD7}" type="presParOf" srcId="{2E154C14-4922-4003-8A5E-D35A3147B6FB}" destId="{ADE45E45-3762-46E1-AE61-74DA0D9A78BA}" srcOrd="2" destOrd="0" presId="urn:microsoft.com/office/officeart/2005/8/layout/radial3"/>
    <dgm:cxn modelId="{9AB58433-0CD7-41D1-B891-F668D7523766}" type="presParOf" srcId="{2E154C14-4922-4003-8A5E-D35A3147B6FB}" destId="{9A1CA77C-AAC1-43E4-9283-1B5CC277DD7A}" srcOrd="3" destOrd="0" presId="urn:microsoft.com/office/officeart/2005/8/layout/radial3"/>
    <dgm:cxn modelId="{A7B47382-9E49-4B01-A4B5-A96B8BD89D45}" type="presParOf" srcId="{2E154C14-4922-4003-8A5E-D35A3147B6FB}" destId="{ED85BB82-3A42-458F-B2BC-6DABBEBBF6D0}" srcOrd="4" destOrd="0" presId="urn:microsoft.com/office/officeart/2005/8/layout/radial3"/>
    <dgm:cxn modelId="{BA267CF8-7D30-4FEB-B12A-50BADB569C50}" type="presParOf" srcId="{2E154C14-4922-4003-8A5E-D35A3147B6FB}" destId="{49527D4D-BF2F-4996-9A93-B7DE9A5C9940}" srcOrd="5" destOrd="0" presId="urn:microsoft.com/office/officeart/2005/8/layout/radial3"/>
    <dgm:cxn modelId="{D4A90C68-BCF4-4EF1-B0E9-34697895F91C}" type="presParOf" srcId="{2E154C14-4922-4003-8A5E-D35A3147B6FB}" destId="{A464CD6C-2BFE-42ED-B4C6-EDC799401742}" srcOrd="6" destOrd="0" presId="urn:microsoft.com/office/officeart/2005/8/layout/radial3"/>
  </dgm:cxnLst>
  <dgm:bg>
    <a:solidFill>
      <a:srgbClr val="C00000"/>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2356D78-2C83-40F8-BA38-191F36BEDC0D}"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it-IT"/>
        </a:p>
      </dgm:t>
    </dgm:pt>
    <dgm:pt modelId="{13C17B15-BB38-4D7A-A9CD-2999EA03A640}">
      <dgm:prSet phldrT="[Testo]" custT="1"/>
      <dgm:spPr>
        <a:blipFill rotWithShape="0">
          <a:blip xmlns:r="http://schemas.openxmlformats.org/officeDocument/2006/relationships" r:embed="rId1"/>
          <a:tile tx="0" ty="0" sx="100000" sy="100000" flip="none" algn="tl"/>
        </a:blipFill>
      </dgm:spPr>
      <dgm:t>
        <a:bodyPr/>
        <a:lstStyle/>
        <a:p>
          <a:r>
            <a:rPr lang="it-IT" sz="3600" b="1" dirty="0" smtClean="0">
              <a:solidFill>
                <a:schemeClr val="bg1"/>
              </a:solidFill>
              <a:cs typeface="Calibri" pitchFamily="34" charset="0"/>
            </a:rPr>
            <a:t>6. La </a:t>
          </a:r>
          <a:r>
            <a:rPr lang="it-IT" sz="3600" b="1" dirty="0" err="1" smtClean="0">
              <a:solidFill>
                <a:schemeClr val="bg1"/>
              </a:solidFill>
              <a:cs typeface="Calibri" pitchFamily="34" charset="0"/>
            </a:rPr>
            <a:t>lim</a:t>
          </a:r>
          <a:r>
            <a:rPr lang="it-IT" sz="3600" b="1" dirty="0" smtClean="0">
              <a:solidFill>
                <a:schemeClr val="bg1"/>
              </a:solidFill>
              <a:cs typeface="Calibri" pitchFamily="34" charset="0"/>
            </a:rPr>
            <a:t> e i software gratuiti</a:t>
          </a:r>
          <a:endParaRPr lang="it-IT" sz="3600" dirty="0"/>
        </a:p>
      </dgm:t>
    </dgm:pt>
    <dgm:pt modelId="{3B145883-8252-445C-9B07-9D18C0671DCE}" type="parTrans" cxnId="{108B2989-F842-4822-89B9-FB0FEBBB79B5}">
      <dgm:prSet/>
      <dgm:spPr/>
      <dgm:t>
        <a:bodyPr/>
        <a:lstStyle/>
        <a:p>
          <a:endParaRPr lang="it-IT" sz="3600"/>
        </a:p>
      </dgm:t>
    </dgm:pt>
    <dgm:pt modelId="{900E5F2A-EBE6-4A3C-94B3-23788B73FD72}" type="sibTrans" cxnId="{108B2989-F842-4822-89B9-FB0FEBBB79B5}">
      <dgm:prSet/>
      <dgm:spPr/>
      <dgm:t>
        <a:bodyPr/>
        <a:lstStyle/>
        <a:p>
          <a:endParaRPr lang="it-IT" sz="3600"/>
        </a:p>
      </dgm:t>
    </dgm:pt>
    <dgm:pt modelId="{D675D68B-B4A6-4514-B269-AB51F50D870F}">
      <dgm:prSet phldrT="[Testo]" custT="1"/>
      <dgm:spPr>
        <a:gradFill flip="none" rotWithShape="0">
          <a:gsLst>
            <a:gs pos="0">
              <a:schemeClr val="tx2">
                <a:lumMod val="50000"/>
                <a:alpha val="35000"/>
              </a:schemeClr>
            </a:gs>
            <a:gs pos="50000">
              <a:schemeClr val="accent1">
                <a:hueOff val="0"/>
                <a:satOff val="0"/>
                <a:lumOff val="0"/>
                <a:tint val="44500"/>
                <a:satMod val="160000"/>
              </a:schemeClr>
            </a:gs>
            <a:gs pos="100000">
              <a:schemeClr val="accent1">
                <a:hueOff val="0"/>
                <a:satOff val="0"/>
                <a:lumOff val="0"/>
                <a:tint val="23500"/>
                <a:satMod val="160000"/>
              </a:schemeClr>
            </a:gs>
          </a:gsLst>
          <a:lin ang="2700000" scaled="1"/>
          <a:tileRect/>
        </a:gradFill>
        <a:effectLst>
          <a:outerShdw blurRad="50800" dist="50800" dir="5400000" algn="ctr" rotWithShape="0">
            <a:srgbClr val="000000">
              <a:alpha val="38000"/>
            </a:srgbClr>
          </a:outerShdw>
        </a:effectLst>
      </dgm:spPr>
      <dgm:t>
        <a:bodyPr/>
        <a:lstStyle/>
        <a:p>
          <a:r>
            <a:rPr lang="it-IT" sz="2400" dirty="0" smtClean="0">
              <a:solidFill>
                <a:schemeClr val="tx2">
                  <a:lumMod val="60000"/>
                  <a:lumOff val="40000"/>
                </a:schemeClr>
              </a:solidFill>
              <a:hlinkClick xmlns:r="http://schemas.openxmlformats.org/officeDocument/2006/relationships" r:id="rId2"/>
            </a:rPr>
            <a:t>LO da editori free</a:t>
          </a:r>
          <a:r>
            <a:rPr lang="it-IT" sz="2400" dirty="0" smtClean="0">
              <a:solidFill>
                <a:schemeClr val="tx2">
                  <a:lumMod val="60000"/>
                  <a:lumOff val="40000"/>
                </a:schemeClr>
              </a:solidFill>
            </a:rPr>
            <a:t> </a:t>
          </a:r>
          <a:r>
            <a:rPr lang="it-IT" sz="1400" b="1" i="0" dirty="0" err="1" smtClean="0"/>
            <a:t>Learning</a:t>
          </a:r>
          <a:r>
            <a:rPr lang="it-IT" sz="1400" b="1" i="0" dirty="0" smtClean="0"/>
            <a:t> </a:t>
          </a:r>
          <a:r>
            <a:rPr lang="it-IT" sz="1400" b="1" i="0" dirty="0" err="1" smtClean="0"/>
            <a:t>Object</a:t>
          </a:r>
          <a:r>
            <a:rPr lang="it-IT" sz="1400" b="1" i="0" dirty="0" smtClean="0"/>
            <a:t> </a:t>
          </a:r>
          <a:r>
            <a:rPr lang="it-IT" sz="1400" b="1" i="0" dirty="0" err="1" smtClean="0"/>
            <a:t>Scientificando</a:t>
          </a:r>
          <a:endParaRPr lang="it-IT" sz="1400" dirty="0">
            <a:solidFill>
              <a:schemeClr val="tx2">
                <a:lumMod val="60000"/>
                <a:lumOff val="40000"/>
              </a:schemeClr>
            </a:solidFill>
          </a:endParaRPr>
        </a:p>
      </dgm:t>
    </dgm:pt>
    <dgm:pt modelId="{372F8DA4-BA96-4740-B3FB-803882D7D2A8}" type="parTrans" cxnId="{005CAA1E-C117-462E-9ABF-722830DE9B21}">
      <dgm:prSet/>
      <dgm:spPr/>
      <dgm:t>
        <a:bodyPr/>
        <a:lstStyle/>
        <a:p>
          <a:endParaRPr lang="it-IT" sz="3600"/>
        </a:p>
      </dgm:t>
    </dgm:pt>
    <dgm:pt modelId="{0615EBE6-9EF3-4CA2-ADE0-F526C00B7499}" type="sibTrans" cxnId="{005CAA1E-C117-462E-9ABF-722830DE9B21}">
      <dgm:prSet/>
      <dgm:spPr/>
      <dgm:t>
        <a:bodyPr/>
        <a:lstStyle/>
        <a:p>
          <a:endParaRPr lang="it-IT" sz="3600"/>
        </a:p>
      </dgm:t>
    </dgm:pt>
    <dgm:pt modelId="{012FB876-966F-4D41-BF2A-8F02C8FA2EB5}">
      <dgm:prSet phldrT="[Testo]" custT="1"/>
      <dgm:spPr>
        <a:solidFill>
          <a:schemeClr val="accent1">
            <a:hueOff val="0"/>
            <a:satOff val="0"/>
            <a:lumOff val="0"/>
            <a:alpha val="88000"/>
          </a:schemeClr>
        </a:solidFill>
      </dgm:spPr>
      <dgm:t>
        <a:bodyPr/>
        <a:lstStyle/>
        <a:p>
          <a:r>
            <a:rPr lang="it-IT" sz="2400" dirty="0" err="1" smtClean="0">
              <a:hlinkClick xmlns:r="http://schemas.openxmlformats.org/officeDocument/2006/relationships" r:id="rId3"/>
            </a:rPr>
            <a:t>Phet</a:t>
          </a:r>
          <a:r>
            <a:rPr lang="it-IT" sz="2400" dirty="0" smtClean="0">
              <a:hlinkClick xmlns:r="http://schemas.openxmlformats.org/officeDocument/2006/relationships" r:id="rId3"/>
            </a:rPr>
            <a:t> </a:t>
          </a:r>
          <a:r>
            <a:rPr lang="it-IT" sz="1400" b="0" i="0" dirty="0" smtClean="0"/>
            <a:t>Una serie di simulazioni che copre diversi argomenti chiave progettato dall'</a:t>
          </a:r>
          <a:r>
            <a:rPr lang="it-IT" sz="1400" b="0" i="0" dirty="0" err="1" smtClean="0"/>
            <a:t>Universitàdel</a:t>
          </a:r>
          <a:r>
            <a:rPr lang="it-IT" sz="1400" b="0" i="0" dirty="0" smtClean="0"/>
            <a:t> Colorado                                                                                                                                                                                                    </a:t>
          </a:r>
          <a:endParaRPr lang="it-IT" sz="1400" dirty="0"/>
        </a:p>
      </dgm:t>
    </dgm:pt>
    <dgm:pt modelId="{421DDBF5-0338-4700-ACFF-50AD748D4806}" type="parTrans" cxnId="{A33ACBE1-E523-4FD7-8A0D-25D6C32E2C3A}">
      <dgm:prSet/>
      <dgm:spPr/>
      <dgm:t>
        <a:bodyPr/>
        <a:lstStyle/>
        <a:p>
          <a:endParaRPr lang="it-IT" sz="3600"/>
        </a:p>
      </dgm:t>
    </dgm:pt>
    <dgm:pt modelId="{62D358F4-7382-4C6E-ACE6-5FD56F90DCCF}" type="sibTrans" cxnId="{A33ACBE1-E523-4FD7-8A0D-25D6C32E2C3A}">
      <dgm:prSet/>
      <dgm:spPr/>
      <dgm:t>
        <a:bodyPr/>
        <a:lstStyle/>
        <a:p>
          <a:endParaRPr lang="it-IT" sz="3600"/>
        </a:p>
      </dgm:t>
    </dgm:pt>
    <dgm:pt modelId="{8FC230BC-DDC2-4B80-816A-B8C5757C5754}">
      <dgm:prSet phldrT="[Testo]" custT="1"/>
      <dgm:spPr>
        <a:solidFill>
          <a:schemeClr val="bg2">
            <a:alpha val="91000"/>
          </a:schemeClr>
        </a:solidFill>
      </dgm:spPr>
      <dgm:t>
        <a:bodyPr/>
        <a:lstStyle/>
        <a:p>
          <a:r>
            <a:rPr lang="it-IT" sz="2400" dirty="0" err="1" smtClean="0">
              <a:solidFill>
                <a:schemeClr val="tx1"/>
              </a:solidFill>
              <a:hlinkClick xmlns:r="http://schemas.openxmlformats.org/officeDocument/2006/relationships" r:id="rId4"/>
            </a:rPr>
            <a:t>Ssww</a:t>
          </a:r>
          <a:r>
            <a:rPr lang="it-IT" sz="2400" dirty="0" smtClean="0">
              <a:solidFill>
                <a:schemeClr val="tx1"/>
              </a:solidFill>
              <a:hlinkClick xmlns:r="http://schemas.openxmlformats.org/officeDocument/2006/relationships" r:id="rId4"/>
            </a:rPr>
            <a:t> da </a:t>
          </a:r>
          <a:r>
            <a:rPr lang="it-IT" sz="2400" dirty="0" err="1" smtClean="0">
              <a:solidFill>
                <a:schemeClr val="tx1"/>
              </a:solidFill>
              <a:hlinkClick xmlns:r="http://schemas.openxmlformats.org/officeDocument/2006/relationships" r:id="rId4"/>
            </a:rPr>
            <a:t>innovascuola</a:t>
          </a:r>
          <a:endParaRPr lang="it-IT" sz="2400" dirty="0">
            <a:solidFill>
              <a:schemeClr val="tx1"/>
            </a:solidFill>
          </a:endParaRPr>
        </a:p>
      </dgm:t>
    </dgm:pt>
    <dgm:pt modelId="{0861CA79-BF2C-49EE-BFFD-83F598DDC254}" type="parTrans" cxnId="{7752DC16-6F78-490A-B1E0-5AC18D98C809}">
      <dgm:prSet/>
      <dgm:spPr/>
      <dgm:t>
        <a:bodyPr/>
        <a:lstStyle/>
        <a:p>
          <a:endParaRPr lang="it-IT" sz="3600"/>
        </a:p>
      </dgm:t>
    </dgm:pt>
    <dgm:pt modelId="{176F2137-1A7D-4E70-B400-872B8FC64D5E}" type="sibTrans" cxnId="{7752DC16-6F78-490A-B1E0-5AC18D98C809}">
      <dgm:prSet/>
      <dgm:spPr/>
      <dgm:t>
        <a:bodyPr/>
        <a:lstStyle/>
        <a:p>
          <a:endParaRPr lang="it-IT" sz="3600"/>
        </a:p>
      </dgm:t>
    </dgm:pt>
    <dgm:pt modelId="{296307F6-920B-4FD2-8B7A-C055D3D01905}">
      <dgm:prSet phldrT="[Testo]" custT="1"/>
      <dgm:spPr>
        <a:solidFill>
          <a:srgbClr val="FFFF00">
            <a:alpha val="93000"/>
          </a:srgbClr>
        </a:solidFill>
      </dgm:spPr>
      <dgm:t>
        <a:bodyPr/>
        <a:lstStyle/>
        <a:p>
          <a:r>
            <a:rPr lang="it-IT" sz="2400" dirty="0" err="1" smtClean="0">
              <a:hlinkClick xmlns:r="http://schemas.openxmlformats.org/officeDocument/2006/relationships" r:id="rId5"/>
            </a:rPr>
            <a:t>scrblink</a:t>
          </a:r>
          <a:endParaRPr lang="it-IT" sz="2400" dirty="0"/>
        </a:p>
      </dgm:t>
    </dgm:pt>
    <dgm:pt modelId="{4C1BC8D6-72A2-4A79-9763-A1C0DFDFD2A1}" type="parTrans" cxnId="{335E51E0-C435-4548-9F58-C83A501B5BDF}">
      <dgm:prSet/>
      <dgm:spPr/>
      <dgm:t>
        <a:bodyPr/>
        <a:lstStyle/>
        <a:p>
          <a:endParaRPr lang="it-IT" sz="3600"/>
        </a:p>
      </dgm:t>
    </dgm:pt>
    <dgm:pt modelId="{FBE6B765-A1F0-42D1-9245-4C17EBF84509}" type="sibTrans" cxnId="{335E51E0-C435-4548-9F58-C83A501B5BDF}">
      <dgm:prSet/>
      <dgm:spPr/>
      <dgm:t>
        <a:bodyPr/>
        <a:lstStyle/>
        <a:p>
          <a:endParaRPr lang="it-IT" sz="3600"/>
        </a:p>
      </dgm:t>
    </dgm:pt>
    <dgm:pt modelId="{245BE9C5-97C7-4CBE-BB46-9159B4FB77E2}">
      <dgm:prSet custT="1"/>
      <dgm:spPr>
        <a:gradFill rotWithShape="0">
          <a:gsLst>
            <a:gs pos="0">
              <a:schemeClr val="tx2">
                <a:lumMod val="50000"/>
                <a:alpha val="54000"/>
              </a:schemeClr>
            </a:gs>
            <a:gs pos="50000">
              <a:schemeClr val="accent1">
                <a:hueOff val="0"/>
                <a:satOff val="0"/>
                <a:lumOff val="0"/>
                <a:tint val="44500"/>
                <a:satMod val="160000"/>
              </a:schemeClr>
            </a:gs>
            <a:gs pos="100000">
              <a:schemeClr val="accent1">
                <a:hueOff val="0"/>
                <a:satOff val="0"/>
                <a:lumOff val="0"/>
                <a:tint val="23500"/>
                <a:satMod val="160000"/>
              </a:schemeClr>
            </a:gs>
          </a:gsLst>
          <a:lin ang="2700000" scaled="1"/>
        </a:gradFill>
      </dgm:spPr>
      <dgm:t>
        <a:bodyPr/>
        <a:lstStyle/>
        <a:p>
          <a:r>
            <a:rPr lang="it-IT" sz="2400" b="1" dirty="0" smtClean="0">
              <a:hlinkClick xmlns:r="http://schemas.openxmlformats.org/officeDocument/2006/relationships" r:id="rId6" tooltip="Permanent Link to Strumenti del nuovo web da utilizzare in ambito aziendale, formativo e sociale"/>
            </a:rPr>
            <a:t>Strumenti del nuovo web da utilizzare in ambito  formativo</a:t>
          </a:r>
          <a:endParaRPr lang="it-IT" sz="2400" dirty="0"/>
        </a:p>
      </dgm:t>
    </dgm:pt>
    <dgm:pt modelId="{E14044B0-14C9-4733-BE27-23A8C9321C05}" type="parTrans" cxnId="{10C0148E-BE62-4B38-8B0E-71F7BC8B6919}">
      <dgm:prSet/>
      <dgm:spPr/>
      <dgm:t>
        <a:bodyPr/>
        <a:lstStyle/>
        <a:p>
          <a:endParaRPr lang="it-IT" sz="3600"/>
        </a:p>
      </dgm:t>
    </dgm:pt>
    <dgm:pt modelId="{6AE9A506-627D-4915-AF78-E8937F09AB86}" type="sibTrans" cxnId="{10C0148E-BE62-4B38-8B0E-71F7BC8B6919}">
      <dgm:prSet/>
      <dgm:spPr/>
      <dgm:t>
        <a:bodyPr/>
        <a:lstStyle/>
        <a:p>
          <a:endParaRPr lang="it-IT" sz="3600"/>
        </a:p>
      </dgm:t>
    </dgm:pt>
    <dgm:pt modelId="{BD2C639E-3076-4388-AFBD-FD713E9CBF65}">
      <dgm:prSet phldrT="[Testo]" custT="1"/>
      <dgm:spPr/>
      <dgm:t>
        <a:bodyPr/>
        <a:lstStyle/>
        <a:p>
          <a:r>
            <a:rPr lang="it-IT" sz="2400" dirty="0" err="1" smtClean="0">
              <a:hlinkClick xmlns:r="http://schemas.openxmlformats.org/officeDocument/2006/relationships" r:id="rId7"/>
            </a:rPr>
            <a:t>Scribblar</a:t>
          </a:r>
          <a:endParaRPr lang="it-IT" sz="2400" dirty="0" smtClean="0"/>
        </a:p>
        <a:p>
          <a:r>
            <a:rPr lang="it-IT" sz="1400" b="0" i="0" dirty="0" err="1" smtClean="0"/>
            <a:t>Multi-user</a:t>
          </a:r>
          <a:r>
            <a:rPr lang="it-IT" sz="1400" b="0" i="0" dirty="0" smtClean="0"/>
            <a:t> lavagna, audio dal vivo,</a:t>
          </a:r>
          <a:br>
            <a:rPr lang="it-IT" sz="1400" b="0" i="0" dirty="0" smtClean="0"/>
          </a:br>
          <a:r>
            <a:rPr lang="it-IT" sz="1400" b="0" i="0" dirty="0" smtClean="0"/>
            <a:t>collaborazione di immagini, chat di testo e altro ancora</a:t>
          </a:r>
          <a:endParaRPr lang="it-IT" sz="1400" dirty="0"/>
        </a:p>
      </dgm:t>
    </dgm:pt>
    <dgm:pt modelId="{BAE27642-B7FB-41DD-9076-F3AADC9E459A}" type="parTrans" cxnId="{ACB33E06-18E0-4F57-8644-0F8A0BE017EA}">
      <dgm:prSet/>
      <dgm:spPr/>
      <dgm:t>
        <a:bodyPr/>
        <a:lstStyle/>
        <a:p>
          <a:endParaRPr lang="it-IT" sz="3600"/>
        </a:p>
      </dgm:t>
    </dgm:pt>
    <dgm:pt modelId="{E64C2CFC-54EE-4C8A-AC9A-EA1F245C3114}" type="sibTrans" cxnId="{ACB33E06-18E0-4F57-8644-0F8A0BE017EA}">
      <dgm:prSet/>
      <dgm:spPr/>
      <dgm:t>
        <a:bodyPr/>
        <a:lstStyle/>
        <a:p>
          <a:endParaRPr lang="it-IT" sz="3600"/>
        </a:p>
      </dgm:t>
    </dgm:pt>
    <dgm:pt modelId="{765C9675-8759-44EE-9392-D2EBBF28A544}">
      <dgm:prSet phldrT="[Testo]" custT="1"/>
      <dgm:spPr>
        <a:solidFill>
          <a:schemeClr val="accent1">
            <a:hueOff val="0"/>
            <a:satOff val="0"/>
            <a:lumOff val="0"/>
            <a:alpha val="74000"/>
          </a:schemeClr>
        </a:solidFill>
      </dgm:spPr>
      <dgm:t>
        <a:bodyPr/>
        <a:lstStyle/>
        <a:p>
          <a:r>
            <a:rPr lang="it-IT" sz="2400" b="1" i="0" dirty="0" err="1" smtClean="0">
              <a:hlinkClick xmlns:r="http://schemas.openxmlformats.org/officeDocument/2006/relationships" r:id="rId8" action="ppaction://program"/>
            </a:rPr>
            <a:t>Pointofix</a:t>
          </a:r>
          <a:r>
            <a:rPr lang="it-IT" sz="2400" b="1" i="0" dirty="0" smtClean="0"/>
            <a:t> </a:t>
          </a:r>
          <a:r>
            <a:rPr lang="it-IT" sz="1200" b="1" i="0" dirty="0" err="1" smtClean="0"/>
            <a:t>Pointofix</a:t>
          </a:r>
          <a:r>
            <a:rPr lang="it-IT" sz="1200" b="1" i="0" dirty="0" smtClean="0"/>
            <a:t> è un pratico e facile da usare strumento di supporto per le lezioni, seminari e presentazioni.</a:t>
          </a:r>
          <a:endParaRPr lang="it-IT" sz="1200" dirty="0"/>
        </a:p>
      </dgm:t>
    </dgm:pt>
    <dgm:pt modelId="{718B0BE2-3A29-448F-85EF-FCC6D2F1BCF4}" type="parTrans" cxnId="{EDD7688F-0D70-409B-AE3D-5E65EBB70A99}">
      <dgm:prSet/>
      <dgm:spPr/>
      <dgm:t>
        <a:bodyPr/>
        <a:lstStyle/>
        <a:p>
          <a:endParaRPr lang="it-IT" sz="3600"/>
        </a:p>
      </dgm:t>
    </dgm:pt>
    <dgm:pt modelId="{7C28F1E9-4DEB-48BC-BD17-F946760162ED}" type="sibTrans" cxnId="{EDD7688F-0D70-409B-AE3D-5E65EBB70A99}">
      <dgm:prSet/>
      <dgm:spPr/>
      <dgm:t>
        <a:bodyPr/>
        <a:lstStyle/>
        <a:p>
          <a:endParaRPr lang="it-IT" sz="3600"/>
        </a:p>
      </dgm:t>
    </dgm:pt>
    <dgm:pt modelId="{CFB5A5AA-A1F3-44F1-9F5A-CD2A88954421}">
      <dgm:prSet phldrT="[Testo]" custT="1"/>
      <dgm:spPr>
        <a:solidFill>
          <a:schemeClr val="accent1">
            <a:hueOff val="0"/>
            <a:satOff val="0"/>
            <a:lumOff val="0"/>
            <a:alpha val="74000"/>
          </a:schemeClr>
        </a:solidFill>
      </dgm:spPr>
      <dgm:t>
        <a:bodyPr/>
        <a:lstStyle/>
        <a:p>
          <a:r>
            <a:rPr lang="it-IT" sz="2400" dirty="0" smtClean="0">
              <a:hlinkClick xmlns:r="http://schemas.openxmlformats.org/officeDocument/2006/relationships" r:id="rId9"/>
            </a:rPr>
            <a:t>MIND MEIESTER</a:t>
          </a:r>
          <a:r>
            <a:rPr lang="it-IT" sz="2400" dirty="0" smtClean="0"/>
            <a:t> </a:t>
          </a:r>
          <a:r>
            <a:rPr lang="it-IT" sz="1400" dirty="0" err="1" smtClean="0"/>
            <a:t>Sw</a:t>
          </a:r>
          <a:r>
            <a:rPr lang="it-IT" sz="1400" dirty="0" smtClean="0"/>
            <a:t> per mappe mentali on </a:t>
          </a:r>
          <a:r>
            <a:rPr lang="it-IT" sz="1400" dirty="0" err="1" smtClean="0"/>
            <a:t>line</a:t>
          </a:r>
          <a:r>
            <a:rPr lang="it-IT" sz="1400" dirty="0" smtClean="0"/>
            <a:t> </a:t>
          </a:r>
          <a:r>
            <a:rPr lang="it-IT" sz="1400" dirty="0" err="1" smtClean="0"/>
            <a:t>web-based</a:t>
          </a:r>
          <a:r>
            <a:rPr lang="it-IT" sz="1400" dirty="0" smtClean="0"/>
            <a:t> per lavori di collaborazione, strumento di mappatura per il brainstorming e la gestione del progetto.</a:t>
          </a:r>
          <a:endParaRPr lang="it-IT" sz="1400" dirty="0"/>
        </a:p>
      </dgm:t>
    </dgm:pt>
    <dgm:pt modelId="{B67AEE62-087A-46B2-A861-670E0C8637F9}" type="parTrans" cxnId="{FAEB03AB-422D-4F2E-8C9F-F38F0912282D}">
      <dgm:prSet/>
      <dgm:spPr/>
      <dgm:t>
        <a:bodyPr/>
        <a:lstStyle/>
        <a:p>
          <a:endParaRPr lang="it-IT"/>
        </a:p>
      </dgm:t>
    </dgm:pt>
    <dgm:pt modelId="{BBDDFC1A-9D1C-4111-B138-AA9A844595E5}" type="sibTrans" cxnId="{FAEB03AB-422D-4F2E-8C9F-F38F0912282D}">
      <dgm:prSet/>
      <dgm:spPr/>
      <dgm:t>
        <a:bodyPr/>
        <a:lstStyle/>
        <a:p>
          <a:endParaRPr lang="it-IT"/>
        </a:p>
      </dgm:t>
    </dgm:pt>
    <dgm:pt modelId="{A44DA2A6-F81A-430D-A677-B87A344DAB6B}">
      <dgm:prSet phldrT="[Testo]" custT="1"/>
      <dgm:spPr>
        <a:solidFill>
          <a:schemeClr val="accent1">
            <a:hueOff val="0"/>
            <a:satOff val="0"/>
            <a:lumOff val="0"/>
            <a:alpha val="74000"/>
          </a:schemeClr>
        </a:solidFill>
      </dgm:spPr>
      <dgm:t>
        <a:bodyPr/>
        <a:lstStyle/>
        <a:p>
          <a:r>
            <a:rPr lang="it-IT" sz="2400" dirty="0" err="1" smtClean="0">
              <a:hlinkClick xmlns:r="http://schemas.openxmlformats.org/officeDocument/2006/relationships" r:id="rId10"/>
            </a:rPr>
            <a:t>Streetview</a:t>
          </a:r>
          <a:r>
            <a:rPr lang="it-IT" sz="2400" dirty="0" smtClean="0"/>
            <a:t> </a:t>
          </a:r>
          <a:r>
            <a:rPr lang="it-IT" sz="1400" b="0" i="0" dirty="0" smtClean="0"/>
            <a:t>Puoi eseguire zoom, rotazioni e panoramiche sulle foto delle città di tutto il mondo.</a:t>
          </a:r>
          <a:endParaRPr lang="it-IT" sz="1400" dirty="0"/>
        </a:p>
      </dgm:t>
    </dgm:pt>
    <dgm:pt modelId="{3CE20DBD-E45C-45D5-9B43-4EEBAF4543E7}" type="parTrans" cxnId="{85ECAE20-18FE-4BE5-9408-47C1C9BA0095}">
      <dgm:prSet/>
      <dgm:spPr/>
      <dgm:t>
        <a:bodyPr/>
        <a:lstStyle/>
        <a:p>
          <a:endParaRPr lang="it-IT"/>
        </a:p>
      </dgm:t>
    </dgm:pt>
    <dgm:pt modelId="{5CB39663-A214-4BBD-AEF9-550A1F1A02ED}" type="sibTrans" cxnId="{85ECAE20-18FE-4BE5-9408-47C1C9BA0095}">
      <dgm:prSet/>
      <dgm:spPr/>
      <dgm:t>
        <a:bodyPr/>
        <a:lstStyle/>
        <a:p>
          <a:endParaRPr lang="it-IT"/>
        </a:p>
      </dgm:t>
    </dgm:pt>
    <dgm:pt modelId="{40114429-2104-4942-950E-5728A26688F8}">
      <dgm:prSet phldrT="[Testo]" custT="1"/>
      <dgm:spPr>
        <a:solidFill>
          <a:schemeClr val="accent1">
            <a:hueOff val="0"/>
            <a:satOff val="0"/>
            <a:lumOff val="0"/>
            <a:alpha val="74000"/>
          </a:schemeClr>
        </a:solidFill>
      </dgm:spPr>
      <dgm:t>
        <a:bodyPr/>
        <a:lstStyle/>
        <a:p>
          <a:r>
            <a:rPr lang="it-IT" sz="2400" dirty="0" smtClean="0">
              <a:hlinkClick xmlns:r="http://schemas.openxmlformats.org/officeDocument/2006/relationships" r:id="rId11"/>
            </a:rPr>
            <a:t>LA VIDEO LETTERATURA</a:t>
          </a:r>
          <a:r>
            <a:rPr lang="it-IT" sz="2400" dirty="0" smtClean="0"/>
            <a:t> </a:t>
          </a:r>
          <a:r>
            <a:rPr lang="it-IT" sz="1400" dirty="0" smtClean="0"/>
            <a:t>network etico, educativo e sociale sui </a:t>
          </a:r>
          <a:r>
            <a:rPr lang="it-IT" sz="1400" dirty="0" err="1" smtClean="0"/>
            <a:t>new</a:t>
          </a:r>
          <a:r>
            <a:rPr lang="it-IT" sz="1400" dirty="0" smtClean="0"/>
            <a:t> media</a:t>
          </a:r>
          <a:r>
            <a:rPr lang="it-IT" sz="2400" dirty="0" smtClean="0"/>
            <a:t>    </a:t>
          </a:r>
          <a:endParaRPr lang="it-IT" sz="2400" dirty="0"/>
        </a:p>
      </dgm:t>
    </dgm:pt>
    <dgm:pt modelId="{3C790B68-9AB6-4CF1-B93C-EE5446E6AAC2}" type="parTrans" cxnId="{DB53B2E6-3617-436F-830E-03B6F1FB15A3}">
      <dgm:prSet/>
      <dgm:spPr/>
      <dgm:t>
        <a:bodyPr/>
        <a:lstStyle/>
        <a:p>
          <a:endParaRPr lang="it-IT"/>
        </a:p>
      </dgm:t>
    </dgm:pt>
    <dgm:pt modelId="{757F3C8A-198E-465E-A55F-D6D0C34DB25F}" type="sibTrans" cxnId="{DB53B2E6-3617-436F-830E-03B6F1FB15A3}">
      <dgm:prSet/>
      <dgm:spPr/>
      <dgm:t>
        <a:bodyPr/>
        <a:lstStyle/>
        <a:p>
          <a:endParaRPr lang="it-IT"/>
        </a:p>
      </dgm:t>
    </dgm:pt>
    <dgm:pt modelId="{FA6A3DFE-A256-4C35-B988-E870BF13D874}" type="pres">
      <dgm:prSet presAssocID="{F2356D78-2C83-40F8-BA38-191F36BEDC0D}" presName="composite" presStyleCnt="0">
        <dgm:presLayoutVars>
          <dgm:chMax val="1"/>
          <dgm:dir/>
          <dgm:resizeHandles val="exact"/>
        </dgm:presLayoutVars>
      </dgm:prSet>
      <dgm:spPr/>
      <dgm:t>
        <a:bodyPr/>
        <a:lstStyle/>
        <a:p>
          <a:endParaRPr lang="it-IT"/>
        </a:p>
      </dgm:t>
    </dgm:pt>
    <dgm:pt modelId="{2E154C14-4922-4003-8A5E-D35A3147B6FB}" type="pres">
      <dgm:prSet presAssocID="{F2356D78-2C83-40F8-BA38-191F36BEDC0D}" presName="radial" presStyleCnt="0">
        <dgm:presLayoutVars>
          <dgm:animLvl val="ctr"/>
        </dgm:presLayoutVars>
      </dgm:prSet>
      <dgm:spPr/>
    </dgm:pt>
    <dgm:pt modelId="{A07B73EB-50E7-466B-8CD5-DF8D742CE4B6}" type="pres">
      <dgm:prSet presAssocID="{13C17B15-BB38-4D7A-A9CD-2999EA03A640}" presName="centerShape" presStyleLbl="vennNode1" presStyleIdx="0" presStyleCnt="11" custScaleY="179917" custLinFactNeighborX="14753" custLinFactNeighborY="3026"/>
      <dgm:spPr/>
      <dgm:t>
        <a:bodyPr/>
        <a:lstStyle/>
        <a:p>
          <a:endParaRPr lang="it-IT"/>
        </a:p>
      </dgm:t>
    </dgm:pt>
    <dgm:pt modelId="{2F96CC1A-25F1-4F38-BAC7-E855978D6F5C}" type="pres">
      <dgm:prSet presAssocID="{D675D68B-B4A6-4514-B269-AB51F50D870F}" presName="node" presStyleLbl="vennNode1" presStyleIdx="1" presStyleCnt="11" custScaleX="237109" custScaleY="82915" custRadScaleRad="135574" custRadScaleInc="174295">
        <dgm:presLayoutVars>
          <dgm:bulletEnabled val="1"/>
        </dgm:presLayoutVars>
      </dgm:prSet>
      <dgm:spPr/>
      <dgm:t>
        <a:bodyPr/>
        <a:lstStyle/>
        <a:p>
          <a:endParaRPr lang="it-IT"/>
        </a:p>
      </dgm:t>
    </dgm:pt>
    <dgm:pt modelId="{ADE45E45-3762-46E1-AE61-74DA0D9A78BA}" type="pres">
      <dgm:prSet presAssocID="{245BE9C5-97C7-4CBE-BB46-9159B4FB77E2}" presName="node" presStyleLbl="vennNode1" presStyleIdx="2" presStyleCnt="11" custScaleX="468087" custScaleY="77578" custRadScaleRad="111143" custRadScaleInc="-70817">
        <dgm:presLayoutVars>
          <dgm:bulletEnabled val="1"/>
        </dgm:presLayoutVars>
      </dgm:prSet>
      <dgm:spPr/>
      <dgm:t>
        <a:bodyPr/>
        <a:lstStyle/>
        <a:p>
          <a:endParaRPr lang="it-IT"/>
        </a:p>
      </dgm:t>
    </dgm:pt>
    <dgm:pt modelId="{9A1CA77C-AAC1-43E4-9283-1B5CC277DD7A}" type="pres">
      <dgm:prSet presAssocID="{012FB876-966F-4D41-BF2A-8F02C8FA2EB5}" presName="node" presStyleLbl="vennNode1" presStyleIdx="3" presStyleCnt="11" custScaleX="208060" custScaleY="94193" custRadScaleRad="128060" custRadScaleInc="44843">
        <dgm:presLayoutVars>
          <dgm:bulletEnabled val="1"/>
        </dgm:presLayoutVars>
      </dgm:prSet>
      <dgm:spPr/>
      <dgm:t>
        <a:bodyPr/>
        <a:lstStyle/>
        <a:p>
          <a:endParaRPr lang="it-IT"/>
        </a:p>
      </dgm:t>
    </dgm:pt>
    <dgm:pt modelId="{6F95B381-2273-4F0F-8611-4E10D1879E82}" type="pres">
      <dgm:prSet presAssocID="{8FC230BC-DDC2-4B80-816A-B8C5757C5754}" presName="node" presStyleLbl="vennNode1" presStyleIdx="4" presStyleCnt="11" custScaleX="180703" custScaleY="62497" custRadScaleRad="112737" custRadScaleInc="235047">
        <dgm:presLayoutVars>
          <dgm:bulletEnabled val="1"/>
        </dgm:presLayoutVars>
      </dgm:prSet>
      <dgm:spPr/>
      <dgm:t>
        <a:bodyPr/>
        <a:lstStyle/>
        <a:p>
          <a:endParaRPr lang="it-IT"/>
        </a:p>
      </dgm:t>
    </dgm:pt>
    <dgm:pt modelId="{ED85BB82-3A42-458F-B2BC-6DABBEBBF6D0}" type="pres">
      <dgm:prSet presAssocID="{296307F6-920B-4FD2-8B7A-C055D3D01905}" presName="node" presStyleLbl="vennNode1" presStyleIdx="5" presStyleCnt="11" custScaleX="174795" custScaleY="56255" custRadScaleRad="88709" custRadScaleInc="184584">
        <dgm:presLayoutVars>
          <dgm:bulletEnabled val="1"/>
        </dgm:presLayoutVars>
      </dgm:prSet>
      <dgm:spPr/>
      <dgm:t>
        <a:bodyPr/>
        <a:lstStyle/>
        <a:p>
          <a:endParaRPr lang="it-IT"/>
        </a:p>
      </dgm:t>
    </dgm:pt>
    <dgm:pt modelId="{FC61014F-1CB6-4EED-94C1-716E65D8C13F}" type="pres">
      <dgm:prSet presAssocID="{BD2C639E-3076-4388-AFBD-FD713E9CBF65}" presName="node" presStyleLbl="vennNode1" presStyleIdx="6" presStyleCnt="11" custScaleX="248141" custScaleY="80304" custRadScaleRad="82220" custRadScaleInc="174526">
        <dgm:presLayoutVars>
          <dgm:bulletEnabled val="1"/>
        </dgm:presLayoutVars>
      </dgm:prSet>
      <dgm:spPr/>
      <dgm:t>
        <a:bodyPr/>
        <a:lstStyle/>
        <a:p>
          <a:endParaRPr lang="it-IT"/>
        </a:p>
      </dgm:t>
    </dgm:pt>
    <dgm:pt modelId="{49527D4D-BF2F-4996-9A93-B7DE9A5C9940}" type="pres">
      <dgm:prSet presAssocID="{765C9675-8759-44EE-9392-D2EBBF28A544}" presName="node" presStyleLbl="vennNode1" presStyleIdx="7" presStyleCnt="11" custScaleX="209770" custScaleY="92747" custRadScaleRad="135905" custRadScaleInc="-291352">
        <dgm:presLayoutVars>
          <dgm:bulletEnabled val="1"/>
        </dgm:presLayoutVars>
      </dgm:prSet>
      <dgm:spPr/>
      <dgm:t>
        <a:bodyPr/>
        <a:lstStyle/>
        <a:p>
          <a:endParaRPr lang="it-IT"/>
        </a:p>
      </dgm:t>
    </dgm:pt>
    <dgm:pt modelId="{81EC3DDC-8395-428B-9E35-57A7BE4E40CF}" type="pres">
      <dgm:prSet presAssocID="{40114429-2104-4942-950E-5728A26688F8}" presName="node" presStyleLbl="vennNode1" presStyleIdx="8" presStyleCnt="11" custScaleX="222807" custScaleY="90513" custRadScaleRad="146844" custRadScaleInc="-327196">
        <dgm:presLayoutVars>
          <dgm:bulletEnabled val="1"/>
        </dgm:presLayoutVars>
      </dgm:prSet>
      <dgm:spPr/>
      <dgm:t>
        <a:bodyPr/>
        <a:lstStyle/>
        <a:p>
          <a:endParaRPr lang="it-IT"/>
        </a:p>
      </dgm:t>
    </dgm:pt>
    <dgm:pt modelId="{A464CD6C-2BFE-42ED-B4C6-EDC799401742}" type="pres">
      <dgm:prSet presAssocID="{CFB5A5AA-A1F3-44F1-9F5A-CD2A88954421}" presName="node" presStyleLbl="vennNode1" presStyleIdx="9" presStyleCnt="11" custScaleX="279045" custScaleY="98341" custRadScaleRad="84426" custRadScaleInc="-23982">
        <dgm:presLayoutVars>
          <dgm:bulletEnabled val="1"/>
        </dgm:presLayoutVars>
      </dgm:prSet>
      <dgm:spPr/>
      <dgm:t>
        <a:bodyPr/>
        <a:lstStyle/>
        <a:p>
          <a:endParaRPr lang="it-IT"/>
        </a:p>
      </dgm:t>
    </dgm:pt>
    <dgm:pt modelId="{E75F89D4-6B7C-47E8-B3F4-5B8EFA0C06FA}" type="pres">
      <dgm:prSet presAssocID="{A44DA2A6-F81A-430D-A677-B87A344DAB6B}" presName="node" presStyleLbl="vennNode1" presStyleIdx="10" presStyleCnt="11" custScaleX="258975" custScaleY="76945" custRadScaleRad="96763" custRadScaleInc="-32743">
        <dgm:presLayoutVars>
          <dgm:bulletEnabled val="1"/>
        </dgm:presLayoutVars>
      </dgm:prSet>
      <dgm:spPr/>
      <dgm:t>
        <a:bodyPr/>
        <a:lstStyle/>
        <a:p>
          <a:endParaRPr lang="it-IT"/>
        </a:p>
      </dgm:t>
    </dgm:pt>
  </dgm:ptLst>
  <dgm:cxnLst>
    <dgm:cxn modelId="{CCD5E368-E687-4E5E-91D0-7DD9C086F283}" type="presOf" srcId="{40114429-2104-4942-950E-5728A26688F8}" destId="{81EC3DDC-8395-428B-9E35-57A7BE4E40CF}" srcOrd="0" destOrd="0" presId="urn:microsoft.com/office/officeart/2005/8/layout/radial3"/>
    <dgm:cxn modelId="{A33ACBE1-E523-4FD7-8A0D-25D6C32E2C3A}" srcId="{13C17B15-BB38-4D7A-A9CD-2999EA03A640}" destId="{012FB876-966F-4D41-BF2A-8F02C8FA2EB5}" srcOrd="2" destOrd="0" parTransId="{421DDBF5-0338-4700-ACFF-50AD748D4806}" sibTransId="{62D358F4-7382-4C6E-ACE6-5FD56F90DCCF}"/>
    <dgm:cxn modelId="{4F894AFA-BB9A-4D42-9898-C20748D708DD}" type="presOf" srcId="{765C9675-8759-44EE-9392-D2EBBF28A544}" destId="{49527D4D-BF2F-4996-9A93-B7DE9A5C9940}" srcOrd="0" destOrd="0" presId="urn:microsoft.com/office/officeart/2005/8/layout/radial3"/>
    <dgm:cxn modelId="{335E51E0-C435-4548-9F58-C83A501B5BDF}" srcId="{13C17B15-BB38-4D7A-A9CD-2999EA03A640}" destId="{296307F6-920B-4FD2-8B7A-C055D3D01905}" srcOrd="4" destOrd="0" parTransId="{4C1BC8D6-72A2-4A79-9763-A1C0DFDFD2A1}" sibTransId="{FBE6B765-A1F0-42D1-9245-4C17EBF84509}"/>
    <dgm:cxn modelId="{28ED8589-1CAE-449B-8B5F-5CBF5B25A5A0}" type="presOf" srcId="{A44DA2A6-F81A-430D-A677-B87A344DAB6B}" destId="{E75F89D4-6B7C-47E8-B3F4-5B8EFA0C06FA}" srcOrd="0" destOrd="0" presId="urn:microsoft.com/office/officeart/2005/8/layout/radial3"/>
    <dgm:cxn modelId="{CE07C929-BFAA-4944-BA72-96ADCB89EF98}" type="presOf" srcId="{296307F6-920B-4FD2-8B7A-C055D3D01905}" destId="{ED85BB82-3A42-458F-B2BC-6DABBEBBF6D0}" srcOrd="0" destOrd="0" presId="urn:microsoft.com/office/officeart/2005/8/layout/radial3"/>
    <dgm:cxn modelId="{462B6CCC-68DD-44F8-A073-AC2AA84BB537}" type="presOf" srcId="{012FB876-966F-4D41-BF2A-8F02C8FA2EB5}" destId="{9A1CA77C-AAC1-43E4-9283-1B5CC277DD7A}" srcOrd="0" destOrd="0" presId="urn:microsoft.com/office/officeart/2005/8/layout/radial3"/>
    <dgm:cxn modelId="{D266B2DE-B8F2-4E53-B5E1-CEC1FBA91690}" type="presOf" srcId="{CFB5A5AA-A1F3-44F1-9F5A-CD2A88954421}" destId="{A464CD6C-2BFE-42ED-B4C6-EDC799401742}" srcOrd="0" destOrd="0" presId="urn:microsoft.com/office/officeart/2005/8/layout/radial3"/>
    <dgm:cxn modelId="{005CAA1E-C117-462E-9ABF-722830DE9B21}" srcId="{13C17B15-BB38-4D7A-A9CD-2999EA03A640}" destId="{D675D68B-B4A6-4514-B269-AB51F50D870F}" srcOrd="0" destOrd="0" parTransId="{372F8DA4-BA96-4740-B3FB-803882D7D2A8}" sibTransId="{0615EBE6-9EF3-4CA2-ADE0-F526C00B7499}"/>
    <dgm:cxn modelId="{89990B5E-905C-4054-8843-AF1BFA552E93}" type="presOf" srcId="{8FC230BC-DDC2-4B80-816A-B8C5757C5754}" destId="{6F95B381-2273-4F0F-8611-4E10D1879E82}" srcOrd="0" destOrd="0" presId="urn:microsoft.com/office/officeart/2005/8/layout/radial3"/>
    <dgm:cxn modelId="{108B2989-F842-4822-89B9-FB0FEBBB79B5}" srcId="{F2356D78-2C83-40F8-BA38-191F36BEDC0D}" destId="{13C17B15-BB38-4D7A-A9CD-2999EA03A640}" srcOrd="0" destOrd="0" parTransId="{3B145883-8252-445C-9B07-9D18C0671DCE}" sibTransId="{900E5F2A-EBE6-4A3C-94B3-23788B73FD72}"/>
    <dgm:cxn modelId="{FAEB03AB-422D-4F2E-8C9F-F38F0912282D}" srcId="{13C17B15-BB38-4D7A-A9CD-2999EA03A640}" destId="{CFB5A5AA-A1F3-44F1-9F5A-CD2A88954421}" srcOrd="8" destOrd="0" parTransId="{B67AEE62-087A-46B2-A861-670E0C8637F9}" sibTransId="{BBDDFC1A-9D1C-4111-B138-AA9A844595E5}"/>
    <dgm:cxn modelId="{7752DC16-6F78-490A-B1E0-5AC18D98C809}" srcId="{13C17B15-BB38-4D7A-A9CD-2999EA03A640}" destId="{8FC230BC-DDC2-4B80-816A-B8C5757C5754}" srcOrd="3" destOrd="0" parTransId="{0861CA79-BF2C-49EE-BFFD-83F598DDC254}" sibTransId="{176F2137-1A7D-4E70-B400-872B8FC64D5E}"/>
    <dgm:cxn modelId="{61BB8A55-68CA-4CC3-9117-A85608B196C1}" type="presOf" srcId="{BD2C639E-3076-4388-AFBD-FD713E9CBF65}" destId="{FC61014F-1CB6-4EED-94C1-716E65D8C13F}" srcOrd="0" destOrd="0" presId="urn:microsoft.com/office/officeart/2005/8/layout/radial3"/>
    <dgm:cxn modelId="{EDD7688F-0D70-409B-AE3D-5E65EBB70A99}" srcId="{13C17B15-BB38-4D7A-A9CD-2999EA03A640}" destId="{765C9675-8759-44EE-9392-D2EBBF28A544}" srcOrd="6" destOrd="0" parTransId="{718B0BE2-3A29-448F-85EF-FCC6D2F1BCF4}" sibTransId="{7C28F1E9-4DEB-48BC-BD17-F946760162ED}"/>
    <dgm:cxn modelId="{D34B2445-D837-426E-A750-CCBEEB964A7C}" type="presOf" srcId="{D675D68B-B4A6-4514-B269-AB51F50D870F}" destId="{2F96CC1A-25F1-4F38-BAC7-E855978D6F5C}" srcOrd="0" destOrd="0" presId="urn:microsoft.com/office/officeart/2005/8/layout/radial3"/>
    <dgm:cxn modelId="{85ECAE20-18FE-4BE5-9408-47C1C9BA0095}" srcId="{13C17B15-BB38-4D7A-A9CD-2999EA03A640}" destId="{A44DA2A6-F81A-430D-A677-B87A344DAB6B}" srcOrd="9" destOrd="0" parTransId="{3CE20DBD-E45C-45D5-9B43-4EEBAF4543E7}" sibTransId="{5CB39663-A214-4BBD-AEF9-550A1F1A02ED}"/>
    <dgm:cxn modelId="{C3F8072D-5366-48A4-B921-332CD4D42103}" type="presOf" srcId="{13C17B15-BB38-4D7A-A9CD-2999EA03A640}" destId="{A07B73EB-50E7-466B-8CD5-DF8D742CE4B6}" srcOrd="0" destOrd="0" presId="urn:microsoft.com/office/officeart/2005/8/layout/radial3"/>
    <dgm:cxn modelId="{A7761384-0F67-4D0D-B9FE-CE14B7A25B14}" type="presOf" srcId="{245BE9C5-97C7-4CBE-BB46-9159B4FB77E2}" destId="{ADE45E45-3762-46E1-AE61-74DA0D9A78BA}" srcOrd="0" destOrd="0" presId="urn:microsoft.com/office/officeart/2005/8/layout/radial3"/>
    <dgm:cxn modelId="{10C0148E-BE62-4B38-8B0E-71F7BC8B6919}" srcId="{13C17B15-BB38-4D7A-A9CD-2999EA03A640}" destId="{245BE9C5-97C7-4CBE-BB46-9159B4FB77E2}" srcOrd="1" destOrd="0" parTransId="{E14044B0-14C9-4733-BE27-23A8C9321C05}" sibTransId="{6AE9A506-627D-4915-AF78-E8937F09AB86}"/>
    <dgm:cxn modelId="{DB53B2E6-3617-436F-830E-03B6F1FB15A3}" srcId="{13C17B15-BB38-4D7A-A9CD-2999EA03A640}" destId="{40114429-2104-4942-950E-5728A26688F8}" srcOrd="7" destOrd="0" parTransId="{3C790B68-9AB6-4CF1-B93C-EE5446E6AAC2}" sibTransId="{757F3C8A-198E-465E-A55F-D6D0C34DB25F}"/>
    <dgm:cxn modelId="{2D792867-6D52-404D-B83F-6CBEECAFF4A5}" type="presOf" srcId="{F2356D78-2C83-40F8-BA38-191F36BEDC0D}" destId="{FA6A3DFE-A256-4C35-B988-E870BF13D874}" srcOrd="0" destOrd="0" presId="urn:microsoft.com/office/officeart/2005/8/layout/radial3"/>
    <dgm:cxn modelId="{ACB33E06-18E0-4F57-8644-0F8A0BE017EA}" srcId="{13C17B15-BB38-4D7A-A9CD-2999EA03A640}" destId="{BD2C639E-3076-4388-AFBD-FD713E9CBF65}" srcOrd="5" destOrd="0" parTransId="{BAE27642-B7FB-41DD-9076-F3AADC9E459A}" sibTransId="{E64C2CFC-54EE-4C8A-AC9A-EA1F245C3114}"/>
    <dgm:cxn modelId="{5F9C8919-CCB6-4D2D-A992-5A66084E0632}" type="presParOf" srcId="{FA6A3DFE-A256-4C35-B988-E870BF13D874}" destId="{2E154C14-4922-4003-8A5E-D35A3147B6FB}" srcOrd="0" destOrd="0" presId="urn:microsoft.com/office/officeart/2005/8/layout/radial3"/>
    <dgm:cxn modelId="{8D26F3E0-B4AA-4B38-A543-D10964BD3E4A}" type="presParOf" srcId="{2E154C14-4922-4003-8A5E-D35A3147B6FB}" destId="{A07B73EB-50E7-466B-8CD5-DF8D742CE4B6}" srcOrd="0" destOrd="0" presId="urn:microsoft.com/office/officeart/2005/8/layout/radial3"/>
    <dgm:cxn modelId="{D84EFC44-B98E-44B2-8A2D-1DC87E9C5DEA}" type="presParOf" srcId="{2E154C14-4922-4003-8A5E-D35A3147B6FB}" destId="{2F96CC1A-25F1-4F38-BAC7-E855978D6F5C}" srcOrd="1" destOrd="0" presId="urn:microsoft.com/office/officeart/2005/8/layout/radial3"/>
    <dgm:cxn modelId="{31D1F6D0-D379-4DCC-BC22-BD6B9900850E}" type="presParOf" srcId="{2E154C14-4922-4003-8A5E-D35A3147B6FB}" destId="{ADE45E45-3762-46E1-AE61-74DA0D9A78BA}" srcOrd="2" destOrd="0" presId="urn:microsoft.com/office/officeart/2005/8/layout/radial3"/>
    <dgm:cxn modelId="{7AA24B03-E375-4895-BE6B-DF3F1711D4EF}" type="presParOf" srcId="{2E154C14-4922-4003-8A5E-D35A3147B6FB}" destId="{9A1CA77C-AAC1-43E4-9283-1B5CC277DD7A}" srcOrd="3" destOrd="0" presId="urn:microsoft.com/office/officeart/2005/8/layout/radial3"/>
    <dgm:cxn modelId="{F0B92314-A02D-490E-AE9A-D8F0EA392511}" type="presParOf" srcId="{2E154C14-4922-4003-8A5E-D35A3147B6FB}" destId="{6F95B381-2273-4F0F-8611-4E10D1879E82}" srcOrd="4" destOrd="0" presId="urn:microsoft.com/office/officeart/2005/8/layout/radial3"/>
    <dgm:cxn modelId="{B21CA551-842F-4F23-BBDC-475960A89A8B}" type="presParOf" srcId="{2E154C14-4922-4003-8A5E-D35A3147B6FB}" destId="{ED85BB82-3A42-458F-B2BC-6DABBEBBF6D0}" srcOrd="5" destOrd="0" presId="urn:microsoft.com/office/officeart/2005/8/layout/radial3"/>
    <dgm:cxn modelId="{6ECE4EDA-9B8B-4279-B59E-C101D0CB9C94}" type="presParOf" srcId="{2E154C14-4922-4003-8A5E-D35A3147B6FB}" destId="{FC61014F-1CB6-4EED-94C1-716E65D8C13F}" srcOrd="6" destOrd="0" presId="urn:microsoft.com/office/officeart/2005/8/layout/radial3"/>
    <dgm:cxn modelId="{65660E56-AE2B-43D1-AE18-F8612EACDD16}" type="presParOf" srcId="{2E154C14-4922-4003-8A5E-D35A3147B6FB}" destId="{49527D4D-BF2F-4996-9A93-B7DE9A5C9940}" srcOrd="7" destOrd="0" presId="urn:microsoft.com/office/officeart/2005/8/layout/radial3"/>
    <dgm:cxn modelId="{76A9D265-9090-4ED8-ADEA-36AFE555A48B}" type="presParOf" srcId="{2E154C14-4922-4003-8A5E-D35A3147B6FB}" destId="{81EC3DDC-8395-428B-9E35-57A7BE4E40CF}" srcOrd="8" destOrd="0" presId="urn:microsoft.com/office/officeart/2005/8/layout/radial3"/>
    <dgm:cxn modelId="{04755051-F9D9-4FBC-A102-45B2C6157481}" type="presParOf" srcId="{2E154C14-4922-4003-8A5E-D35A3147B6FB}" destId="{A464CD6C-2BFE-42ED-B4C6-EDC799401742}" srcOrd="9" destOrd="0" presId="urn:microsoft.com/office/officeart/2005/8/layout/radial3"/>
    <dgm:cxn modelId="{B68D3515-A8F4-484F-90A1-74B7923197E6}" type="presParOf" srcId="{2E154C14-4922-4003-8A5E-D35A3147B6FB}" destId="{E75F89D4-6B7C-47E8-B3F4-5B8EFA0C06FA}" srcOrd="10" destOrd="0" presId="urn:microsoft.com/office/officeart/2005/8/layout/radial3"/>
  </dgm:cxnLst>
  <dgm:bg>
    <a:blipFill>
      <a:blip xmlns:r="http://schemas.openxmlformats.org/officeDocument/2006/relationships" r:embed="rId12"/>
      <a:stretch>
        <a:fillRect/>
      </a:stretch>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D47E1C-392D-4346-8E62-E028233E5931}"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it-IT"/>
        </a:p>
      </dgm:t>
    </dgm:pt>
    <dgm:pt modelId="{C4E2C154-CF03-48F4-8C83-7D43F6336FC1}">
      <dgm:prSet phldrT="[Testo]"/>
      <dgm:spPr/>
      <dgm:t>
        <a:bodyPr/>
        <a:lstStyle/>
        <a:p>
          <a:r>
            <a:rPr lang="it-IT" b="1" dirty="0" smtClean="0">
              <a:solidFill>
                <a:schemeClr val="tx1"/>
              </a:solidFill>
              <a:effectLst>
                <a:outerShdw blurRad="38100" dist="38100" dir="2700000" algn="tl">
                  <a:srgbClr val="000000">
                    <a:alpha val="43137"/>
                  </a:srgbClr>
                </a:outerShdw>
              </a:effectLst>
            </a:rPr>
            <a:t>LIM a membrana resistiva</a:t>
          </a:r>
          <a:r>
            <a:rPr lang="it-IT" b="1" dirty="0" smtClean="0"/>
            <a:t>. </a:t>
          </a:r>
          <a:r>
            <a:rPr lang="it-IT" dirty="0" smtClean="0"/>
            <a:t>Queste lavagne sono formate da due tele flessibili, rivestite di un materiale dalle proprietà resistive (che contrasta la circolazione della corrente elettrica). Queste due tele sono separate da una spazio vuoto molto sottile e sono tese su una superficie più rigida. La pressione di un dito o della punta di una penna crea un contatto tra i due strati flessibili, permettendo alla lavagna di individuare la posizione esatta del tocco.</a:t>
          </a:r>
          <a:endParaRPr lang="it-IT" dirty="0"/>
        </a:p>
      </dgm:t>
    </dgm:pt>
    <dgm:pt modelId="{132ED2B9-A042-4400-AE2C-D12559779F7B}" type="parTrans" cxnId="{619466B6-8C1F-410E-AAF0-30712B56D55B}">
      <dgm:prSet/>
      <dgm:spPr/>
      <dgm:t>
        <a:bodyPr/>
        <a:lstStyle/>
        <a:p>
          <a:endParaRPr lang="it-IT"/>
        </a:p>
      </dgm:t>
    </dgm:pt>
    <dgm:pt modelId="{BC59FD71-071B-4DB3-8A64-9B5A06A4D334}" type="sibTrans" cxnId="{619466B6-8C1F-410E-AAF0-30712B56D55B}">
      <dgm:prSet/>
      <dgm:spPr/>
      <dgm:t>
        <a:bodyPr/>
        <a:lstStyle/>
        <a:p>
          <a:endParaRPr lang="it-IT"/>
        </a:p>
      </dgm:t>
    </dgm:pt>
    <dgm:pt modelId="{D59A2070-BFC4-4558-8682-4E425EEBF368}" type="pres">
      <dgm:prSet presAssocID="{BDD47E1C-392D-4346-8E62-E028233E5931}" presName="linear" presStyleCnt="0">
        <dgm:presLayoutVars>
          <dgm:dir/>
          <dgm:resizeHandles val="exact"/>
        </dgm:presLayoutVars>
      </dgm:prSet>
      <dgm:spPr/>
      <dgm:t>
        <a:bodyPr/>
        <a:lstStyle/>
        <a:p>
          <a:endParaRPr lang="it-IT"/>
        </a:p>
      </dgm:t>
    </dgm:pt>
    <dgm:pt modelId="{01F15F41-EC1F-4ED0-B622-2F59D1A3AAFB}" type="pres">
      <dgm:prSet presAssocID="{C4E2C154-CF03-48F4-8C83-7D43F6336FC1}" presName="comp" presStyleCnt="0"/>
      <dgm:spPr/>
    </dgm:pt>
    <dgm:pt modelId="{BE23C445-69B4-4F5B-99EC-D37D1298FB60}" type="pres">
      <dgm:prSet presAssocID="{C4E2C154-CF03-48F4-8C83-7D43F6336FC1}" presName="box" presStyleLbl="node1" presStyleIdx="0" presStyleCnt="1" custScaleY="67718" custLinFactNeighborY="16102"/>
      <dgm:spPr/>
      <dgm:t>
        <a:bodyPr/>
        <a:lstStyle/>
        <a:p>
          <a:endParaRPr lang="it-IT"/>
        </a:p>
      </dgm:t>
    </dgm:pt>
    <dgm:pt modelId="{091660AF-B447-4C8E-AF80-ACF09CCCAEEA}" type="pres">
      <dgm:prSet presAssocID="{C4E2C154-CF03-48F4-8C83-7D43F6336FC1}" presName="img" presStyleLbl="fgImgPlace1" presStyleIdx="0" presStyleCnt="1" custScaleX="128221" custScaleY="48896" custLinFactNeighborX="-17413" custLinFactNeighborY="20896"/>
      <dgm:spPr>
        <a:prstGeom prst="foldedCorner">
          <a:avLst/>
        </a:prstGeom>
        <a:blipFill rotWithShape="0">
          <a:blip xmlns:r="http://schemas.openxmlformats.org/officeDocument/2006/relationships" r:embed="rId1"/>
          <a:stretch>
            <a:fillRect/>
          </a:stretch>
        </a:blipFill>
      </dgm:spPr>
      <dgm:t>
        <a:bodyPr/>
        <a:lstStyle/>
        <a:p>
          <a:endParaRPr lang="it-IT"/>
        </a:p>
      </dgm:t>
    </dgm:pt>
    <dgm:pt modelId="{538E9424-4E43-4B9D-B3EF-F4060FFCA257}" type="pres">
      <dgm:prSet presAssocID="{C4E2C154-CF03-48F4-8C83-7D43F6336FC1}" presName="text" presStyleLbl="node1" presStyleIdx="0" presStyleCnt="1">
        <dgm:presLayoutVars>
          <dgm:bulletEnabled val="1"/>
        </dgm:presLayoutVars>
      </dgm:prSet>
      <dgm:spPr/>
      <dgm:t>
        <a:bodyPr/>
        <a:lstStyle/>
        <a:p>
          <a:endParaRPr lang="it-IT"/>
        </a:p>
      </dgm:t>
    </dgm:pt>
  </dgm:ptLst>
  <dgm:cxnLst>
    <dgm:cxn modelId="{619466B6-8C1F-410E-AAF0-30712B56D55B}" srcId="{BDD47E1C-392D-4346-8E62-E028233E5931}" destId="{C4E2C154-CF03-48F4-8C83-7D43F6336FC1}" srcOrd="0" destOrd="0" parTransId="{132ED2B9-A042-4400-AE2C-D12559779F7B}" sibTransId="{BC59FD71-071B-4DB3-8A64-9B5A06A4D334}"/>
    <dgm:cxn modelId="{4E3F8373-78E1-4F65-9217-867931F213FE}" type="presOf" srcId="{BDD47E1C-392D-4346-8E62-E028233E5931}" destId="{D59A2070-BFC4-4558-8682-4E425EEBF368}" srcOrd="0" destOrd="0" presId="urn:microsoft.com/office/officeart/2005/8/layout/vList4"/>
    <dgm:cxn modelId="{DE198443-636F-4348-A3A2-941608263C0B}" type="presOf" srcId="{C4E2C154-CF03-48F4-8C83-7D43F6336FC1}" destId="{538E9424-4E43-4B9D-B3EF-F4060FFCA257}" srcOrd="1" destOrd="0" presId="urn:microsoft.com/office/officeart/2005/8/layout/vList4"/>
    <dgm:cxn modelId="{77CB5B99-2772-4231-992C-D1B0A11C5E88}" type="presOf" srcId="{C4E2C154-CF03-48F4-8C83-7D43F6336FC1}" destId="{BE23C445-69B4-4F5B-99EC-D37D1298FB60}" srcOrd="0" destOrd="0" presId="urn:microsoft.com/office/officeart/2005/8/layout/vList4"/>
    <dgm:cxn modelId="{BF1CC4B3-1D18-4A15-BAE0-11308FBA5811}" type="presParOf" srcId="{D59A2070-BFC4-4558-8682-4E425EEBF368}" destId="{01F15F41-EC1F-4ED0-B622-2F59D1A3AAFB}" srcOrd="0" destOrd="0" presId="urn:microsoft.com/office/officeart/2005/8/layout/vList4"/>
    <dgm:cxn modelId="{597FCBD1-FA4D-4528-8D11-8A953D5560B4}" type="presParOf" srcId="{01F15F41-EC1F-4ED0-B622-2F59D1A3AAFB}" destId="{BE23C445-69B4-4F5B-99EC-D37D1298FB60}" srcOrd="0" destOrd="0" presId="urn:microsoft.com/office/officeart/2005/8/layout/vList4"/>
    <dgm:cxn modelId="{81987E2D-5D9D-4CFC-8C82-AD77E0413A06}" type="presParOf" srcId="{01F15F41-EC1F-4ED0-B622-2F59D1A3AAFB}" destId="{091660AF-B447-4C8E-AF80-ACF09CCCAEEA}" srcOrd="1" destOrd="0" presId="urn:microsoft.com/office/officeart/2005/8/layout/vList4"/>
    <dgm:cxn modelId="{0FBC00C9-A014-4ABA-8A13-89AE939EB761}" type="presParOf" srcId="{01F15F41-EC1F-4ED0-B622-2F59D1A3AAFB}" destId="{538E9424-4E43-4B9D-B3EF-F4060FFCA257}"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D47E1C-392D-4346-8E62-E028233E5931}"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it-IT"/>
        </a:p>
      </dgm:t>
    </dgm:pt>
    <dgm:pt modelId="{6CCAD524-DE3B-4E03-A979-FFDC811D4F73}">
      <dgm:prSet phldrT="[Testo]"/>
      <dgm:spPr/>
      <dgm:t>
        <a:bodyPr/>
        <a:lstStyle/>
        <a:p>
          <a:r>
            <a:rPr lang="it-IT" b="1" dirty="0" smtClean="0">
              <a:solidFill>
                <a:schemeClr val="tx1"/>
              </a:solidFill>
              <a:effectLst>
                <a:outerShdw blurRad="38100" dist="38100" dir="2700000" algn="tl">
                  <a:srgbClr val="000000">
                    <a:alpha val="43137"/>
                  </a:srgbClr>
                </a:outerShdw>
              </a:effectLst>
            </a:rPr>
            <a:t>LIM a funzionamento elettromagnetico</a:t>
          </a:r>
        </a:p>
        <a:p>
          <a:r>
            <a:rPr lang="it-IT" dirty="0" smtClean="0"/>
            <a:t>Questo tipo di lavagne funziona grazie a una tecnologia elettromagnetica. Il movimento di una penna sulla loro superficie rigida crea un campo magnetico oppure altera quello prodotto dalla lavagna, permettendo in questo modo il calcolo delle coordinate precise del punto di contatto. A volte la penna è dotata di uno o più pulsanti che permettono di avere funzionalità supplementari.</a:t>
          </a:r>
          <a:endParaRPr lang="it-IT" dirty="0"/>
        </a:p>
      </dgm:t>
    </dgm:pt>
    <dgm:pt modelId="{54737FDA-902E-4C5F-B190-17A3E61DF0F4}" type="parTrans" cxnId="{4F774129-0B68-4C96-94CF-686539FEDA91}">
      <dgm:prSet/>
      <dgm:spPr/>
      <dgm:t>
        <a:bodyPr/>
        <a:lstStyle/>
        <a:p>
          <a:endParaRPr lang="it-IT"/>
        </a:p>
      </dgm:t>
    </dgm:pt>
    <dgm:pt modelId="{AEB4E77A-C94B-444A-940B-A7551CAD940C}" type="sibTrans" cxnId="{4F774129-0B68-4C96-94CF-686539FEDA91}">
      <dgm:prSet/>
      <dgm:spPr/>
      <dgm:t>
        <a:bodyPr/>
        <a:lstStyle/>
        <a:p>
          <a:endParaRPr lang="it-IT"/>
        </a:p>
      </dgm:t>
    </dgm:pt>
    <dgm:pt modelId="{D59A2070-BFC4-4558-8682-4E425EEBF368}" type="pres">
      <dgm:prSet presAssocID="{BDD47E1C-392D-4346-8E62-E028233E5931}" presName="linear" presStyleCnt="0">
        <dgm:presLayoutVars>
          <dgm:dir/>
          <dgm:resizeHandles val="exact"/>
        </dgm:presLayoutVars>
      </dgm:prSet>
      <dgm:spPr/>
      <dgm:t>
        <a:bodyPr/>
        <a:lstStyle/>
        <a:p>
          <a:endParaRPr lang="it-IT"/>
        </a:p>
      </dgm:t>
    </dgm:pt>
    <dgm:pt modelId="{83992A83-2E83-4DE2-B542-393670F22B1C}" type="pres">
      <dgm:prSet presAssocID="{6CCAD524-DE3B-4E03-A979-FFDC811D4F73}" presName="comp" presStyleCnt="0"/>
      <dgm:spPr/>
    </dgm:pt>
    <dgm:pt modelId="{A4E95067-FE1B-4091-A3C7-5097FCADA516}" type="pres">
      <dgm:prSet presAssocID="{6CCAD524-DE3B-4E03-A979-FFDC811D4F73}" presName="box" presStyleLbl="node1" presStyleIdx="0" presStyleCnt="1" custScaleY="58493" custLinFactNeighborY="20063"/>
      <dgm:spPr/>
      <dgm:t>
        <a:bodyPr/>
        <a:lstStyle/>
        <a:p>
          <a:endParaRPr lang="it-IT"/>
        </a:p>
      </dgm:t>
    </dgm:pt>
    <dgm:pt modelId="{F0708EC6-BED5-44AF-9B33-7353EDAA4C27}" type="pres">
      <dgm:prSet presAssocID="{6CCAD524-DE3B-4E03-A979-FFDC811D4F73}" presName="img" presStyleLbl="fgImgPlace1" presStyleIdx="0" presStyleCnt="1" custScaleX="126778" custScaleY="48095" custLinFactNeighborX="-14295" custLinFactNeighborY="23835"/>
      <dgm:spPr>
        <a:prstGeom prst="foldedCorner">
          <a:avLst/>
        </a:prstGeom>
        <a:blipFill rotWithShape="0">
          <a:blip xmlns:r="http://schemas.openxmlformats.org/officeDocument/2006/relationships" r:embed="rId1"/>
          <a:stretch>
            <a:fillRect/>
          </a:stretch>
        </a:blipFill>
      </dgm:spPr>
      <dgm:t>
        <a:bodyPr/>
        <a:lstStyle/>
        <a:p>
          <a:endParaRPr lang="it-IT"/>
        </a:p>
      </dgm:t>
    </dgm:pt>
    <dgm:pt modelId="{EFA27DA6-E761-48BB-A2D1-3081ED96C4B2}" type="pres">
      <dgm:prSet presAssocID="{6CCAD524-DE3B-4E03-A979-FFDC811D4F73}" presName="text" presStyleLbl="node1" presStyleIdx="0" presStyleCnt="1">
        <dgm:presLayoutVars>
          <dgm:bulletEnabled val="1"/>
        </dgm:presLayoutVars>
      </dgm:prSet>
      <dgm:spPr/>
      <dgm:t>
        <a:bodyPr/>
        <a:lstStyle/>
        <a:p>
          <a:endParaRPr lang="it-IT"/>
        </a:p>
      </dgm:t>
    </dgm:pt>
  </dgm:ptLst>
  <dgm:cxnLst>
    <dgm:cxn modelId="{A1805E6F-7ECA-4505-824F-E9FCAA7F4190}" type="presOf" srcId="{BDD47E1C-392D-4346-8E62-E028233E5931}" destId="{D59A2070-BFC4-4558-8682-4E425EEBF368}" srcOrd="0" destOrd="0" presId="urn:microsoft.com/office/officeart/2005/8/layout/vList4"/>
    <dgm:cxn modelId="{39ADEC87-B530-4876-99F7-3238BC035863}" type="presOf" srcId="{6CCAD524-DE3B-4E03-A979-FFDC811D4F73}" destId="{A4E95067-FE1B-4091-A3C7-5097FCADA516}" srcOrd="0" destOrd="0" presId="urn:microsoft.com/office/officeart/2005/8/layout/vList4"/>
    <dgm:cxn modelId="{4F774129-0B68-4C96-94CF-686539FEDA91}" srcId="{BDD47E1C-392D-4346-8E62-E028233E5931}" destId="{6CCAD524-DE3B-4E03-A979-FFDC811D4F73}" srcOrd="0" destOrd="0" parTransId="{54737FDA-902E-4C5F-B190-17A3E61DF0F4}" sibTransId="{AEB4E77A-C94B-444A-940B-A7551CAD940C}"/>
    <dgm:cxn modelId="{7CF4F77B-627A-46FE-915D-8380FFFFCDFD}" type="presOf" srcId="{6CCAD524-DE3B-4E03-A979-FFDC811D4F73}" destId="{EFA27DA6-E761-48BB-A2D1-3081ED96C4B2}" srcOrd="1" destOrd="0" presId="urn:microsoft.com/office/officeart/2005/8/layout/vList4"/>
    <dgm:cxn modelId="{CB3A1454-4A8B-44A9-AA3B-3E011F6F9D68}" type="presParOf" srcId="{D59A2070-BFC4-4558-8682-4E425EEBF368}" destId="{83992A83-2E83-4DE2-B542-393670F22B1C}" srcOrd="0" destOrd="0" presId="urn:microsoft.com/office/officeart/2005/8/layout/vList4"/>
    <dgm:cxn modelId="{7B10E61D-DD51-48A2-AD78-B048E0EAA3EF}" type="presParOf" srcId="{83992A83-2E83-4DE2-B542-393670F22B1C}" destId="{A4E95067-FE1B-4091-A3C7-5097FCADA516}" srcOrd="0" destOrd="0" presId="urn:microsoft.com/office/officeart/2005/8/layout/vList4"/>
    <dgm:cxn modelId="{7A438FEE-C384-4B20-A3FE-98C26EC889F0}" type="presParOf" srcId="{83992A83-2E83-4DE2-B542-393670F22B1C}" destId="{F0708EC6-BED5-44AF-9B33-7353EDAA4C27}" srcOrd="1" destOrd="0" presId="urn:microsoft.com/office/officeart/2005/8/layout/vList4"/>
    <dgm:cxn modelId="{2D5915F9-E873-476C-859B-FFEDF4C2A2F2}" type="presParOf" srcId="{83992A83-2E83-4DE2-B542-393670F22B1C}" destId="{EFA27DA6-E761-48BB-A2D1-3081ED96C4B2}"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D47E1C-392D-4346-8E62-E028233E5931}"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it-IT"/>
        </a:p>
      </dgm:t>
    </dgm:pt>
    <dgm:pt modelId="{527AC801-C147-446B-A0EA-3473C239F123}">
      <dgm:prSet phldrT="[Testo]" custT="1"/>
      <dgm:spPr/>
      <dgm:t>
        <a:bodyPr/>
        <a:lstStyle/>
        <a:p>
          <a:r>
            <a:rPr lang="it-IT" sz="2800" b="1" dirty="0" smtClean="0">
              <a:solidFill>
                <a:schemeClr val="tx1"/>
              </a:solidFill>
              <a:effectLst>
                <a:outerShdw blurRad="38100" dist="38100" dir="2700000" algn="tl">
                  <a:srgbClr val="000000">
                    <a:alpha val="43137"/>
                  </a:srgbClr>
                </a:outerShdw>
              </a:effectLst>
            </a:rPr>
            <a:t>LIM con periferica di rilevamento</a:t>
          </a:r>
          <a:r>
            <a:rPr lang="it-IT" sz="2300" b="1" dirty="0" smtClean="0">
              <a:solidFill>
                <a:schemeClr val="bg1"/>
              </a:solidFill>
            </a:rPr>
            <a:t>. </a:t>
          </a:r>
          <a:r>
            <a:rPr lang="it-IT" sz="2300" dirty="0" smtClean="0"/>
            <a:t>Queste lavagne utilizzano un sistema di rilevamento esterno (infrarossi, laser, ultrasuoni, fibre ottiche) che percorre tutta la superficie della lavagna e «scansiona» tutto quello che succede. Si può trattare per esempio di ricettori infrarossi, di microfoni a ultrasuoni o di videocamere ad alta definizione. Tra tutte le soluzioni esistenti, alcune vengono dette mobili perché permettono di trasformare una classica lavagna bianca smaltata, uno schermo al plasma oppure una superficie chiara qualsiasi tramite un dispositivo di input. Un ricercatore informatico americano ha inoltre pensato di creare una LIM artigianale utilizzando i comandi di una consolle per videogiochi. Sul suo sito, Johnny </a:t>
          </a:r>
          <a:r>
            <a:rPr lang="it-IT" sz="2300" dirty="0" err="1" smtClean="0"/>
            <a:t>Chung</a:t>
          </a:r>
          <a:r>
            <a:rPr lang="it-IT" sz="2300" dirty="0" smtClean="0"/>
            <a:t> Lee, spiega infatti come creare una lavagna interattiva </a:t>
          </a:r>
          <a:r>
            <a:rPr lang="it-IT" sz="2300" dirty="0" err="1" smtClean="0"/>
            <a:t>multi-touch</a:t>
          </a:r>
          <a:r>
            <a:rPr lang="it-IT" sz="2300" dirty="0" smtClean="0"/>
            <a:t> utilizzando i comandi integrati nella consolle </a:t>
          </a:r>
          <a:r>
            <a:rPr lang="it-IT" sz="2300" dirty="0" err="1" smtClean="0">
              <a:hlinkClick xmlns:r="http://schemas.openxmlformats.org/officeDocument/2006/relationships" r:id="rId1"/>
            </a:rPr>
            <a:t>Wii</a:t>
          </a:r>
          <a:r>
            <a:rPr lang="it-IT" sz="2300" dirty="0" smtClean="0">
              <a:hlinkClick xmlns:r="http://schemas.openxmlformats.org/officeDocument/2006/relationships" r:id="rId1"/>
            </a:rPr>
            <a:t> di Nintendo</a:t>
          </a:r>
          <a:r>
            <a:rPr lang="it-IT" sz="2300" dirty="0" smtClean="0"/>
            <a:t>.</a:t>
          </a:r>
        </a:p>
        <a:p>
          <a:r>
            <a:rPr lang="it-IT" sz="2300" dirty="0" err="1" smtClean="0"/>
            <a:t>Uwe</a:t>
          </a:r>
          <a:r>
            <a:rPr lang="it-IT" sz="2300" dirty="0" smtClean="0"/>
            <a:t> Schmidt ha adattato il lavoro di </a:t>
          </a:r>
          <a:r>
            <a:rPr lang="it-IT" sz="2300" dirty="0" err="1" smtClean="0"/>
            <a:t>Johny</a:t>
          </a:r>
          <a:r>
            <a:rPr lang="it-IT" sz="2300" dirty="0" smtClean="0"/>
            <a:t> </a:t>
          </a:r>
          <a:r>
            <a:rPr lang="it-IT" sz="2300" dirty="0" err="1" smtClean="0"/>
            <a:t>Chung</a:t>
          </a:r>
          <a:r>
            <a:rPr lang="it-IT" sz="2300" dirty="0" smtClean="0"/>
            <a:t> Lee per piattaforme MAC e Linux (Java). L’applicazione da scaricare si chiama </a:t>
          </a:r>
          <a:r>
            <a:rPr lang="it-IT" sz="2300" dirty="0" err="1" smtClean="0">
              <a:hlinkClick xmlns:r="http://schemas.openxmlformats.org/officeDocument/2006/relationships" r:id="rId2"/>
            </a:rPr>
            <a:t>Wiimote</a:t>
          </a:r>
          <a:r>
            <a:rPr lang="it-IT" sz="2300" dirty="0" smtClean="0">
              <a:hlinkClick xmlns:r="http://schemas.openxmlformats.org/officeDocument/2006/relationships" r:id="rId2"/>
            </a:rPr>
            <a:t> </a:t>
          </a:r>
          <a:r>
            <a:rPr lang="it-IT" sz="2300" dirty="0" err="1" smtClean="0">
              <a:hlinkClick xmlns:r="http://schemas.openxmlformats.org/officeDocument/2006/relationships" r:id="rId2"/>
            </a:rPr>
            <a:t>Whiteboard</a:t>
          </a:r>
          <a:r>
            <a:rPr lang="it-IT" sz="2300" dirty="0" smtClean="0"/>
            <a:t>.</a:t>
          </a:r>
        </a:p>
      </dgm:t>
    </dgm:pt>
    <dgm:pt modelId="{EC73A3D9-94F2-4EC6-9E8F-6FF79ECD45E2}" type="sibTrans" cxnId="{1F74C8E1-615F-4E37-9AEC-CB4035998D57}">
      <dgm:prSet/>
      <dgm:spPr/>
      <dgm:t>
        <a:bodyPr/>
        <a:lstStyle/>
        <a:p>
          <a:endParaRPr lang="it-IT"/>
        </a:p>
      </dgm:t>
    </dgm:pt>
    <dgm:pt modelId="{AA0DFCCB-7571-483E-8250-4B2B59E25BCC}" type="parTrans" cxnId="{1F74C8E1-615F-4E37-9AEC-CB4035998D57}">
      <dgm:prSet/>
      <dgm:spPr/>
      <dgm:t>
        <a:bodyPr/>
        <a:lstStyle/>
        <a:p>
          <a:endParaRPr lang="it-IT"/>
        </a:p>
      </dgm:t>
    </dgm:pt>
    <dgm:pt modelId="{D59A2070-BFC4-4558-8682-4E425EEBF368}" type="pres">
      <dgm:prSet presAssocID="{BDD47E1C-392D-4346-8E62-E028233E5931}" presName="linear" presStyleCnt="0">
        <dgm:presLayoutVars>
          <dgm:dir/>
          <dgm:resizeHandles val="exact"/>
        </dgm:presLayoutVars>
      </dgm:prSet>
      <dgm:spPr/>
      <dgm:t>
        <a:bodyPr/>
        <a:lstStyle/>
        <a:p>
          <a:endParaRPr lang="it-IT"/>
        </a:p>
      </dgm:t>
    </dgm:pt>
    <dgm:pt modelId="{052B7FDC-D8E9-4C81-88F9-4A5687CE12F1}" type="pres">
      <dgm:prSet presAssocID="{527AC801-C147-446B-A0EA-3473C239F123}" presName="comp" presStyleCnt="0"/>
      <dgm:spPr/>
    </dgm:pt>
    <dgm:pt modelId="{CBC3FBC9-F155-488F-9F78-588AADB92D18}" type="pres">
      <dgm:prSet presAssocID="{527AC801-C147-446B-A0EA-3473C239F123}" presName="box" presStyleLbl="node1" presStyleIdx="0" presStyleCnt="1" custLinFactNeighborY="-10048"/>
      <dgm:spPr/>
      <dgm:t>
        <a:bodyPr/>
        <a:lstStyle/>
        <a:p>
          <a:endParaRPr lang="it-IT"/>
        </a:p>
      </dgm:t>
    </dgm:pt>
    <dgm:pt modelId="{76E0CCA1-5E96-406C-AB4F-B139CCB23A4C}" type="pres">
      <dgm:prSet presAssocID="{527AC801-C147-446B-A0EA-3473C239F123}" presName="img" presStyleLbl="fgImgPlace1" presStyleIdx="0" presStyleCnt="1" custScaleX="131053" custScaleY="54273" custLinFactNeighborX="-16095" custLinFactNeighborY="-3019"/>
      <dgm:spPr>
        <a:prstGeom prst="foldedCorner">
          <a:avLst/>
        </a:prstGeom>
        <a:blipFill rotWithShape="0">
          <a:blip xmlns:r="http://schemas.openxmlformats.org/officeDocument/2006/relationships" r:embed="rId3"/>
          <a:stretch>
            <a:fillRect/>
          </a:stretch>
        </a:blipFill>
      </dgm:spPr>
      <dgm:t>
        <a:bodyPr/>
        <a:lstStyle/>
        <a:p>
          <a:endParaRPr lang="it-IT"/>
        </a:p>
      </dgm:t>
    </dgm:pt>
    <dgm:pt modelId="{E1160DE9-C13C-45E5-96B4-950604AD8FD6}" type="pres">
      <dgm:prSet presAssocID="{527AC801-C147-446B-A0EA-3473C239F123}" presName="text" presStyleLbl="node1" presStyleIdx="0" presStyleCnt="1">
        <dgm:presLayoutVars>
          <dgm:bulletEnabled val="1"/>
        </dgm:presLayoutVars>
      </dgm:prSet>
      <dgm:spPr/>
      <dgm:t>
        <a:bodyPr/>
        <a:lstStyle/>
        <a:p>
          <a:endParaRPr lang="it-IT"/>
        </a:p>
      </dgm:t>
    </dgm:pt>
  </dgm:ptLst>
  <dgm:cxnLst>
    <dgm:cxn modelId="{056528AC-AC0B-4C43-90C7-4A220FFFD1D0}" type="presOf" srcId="{BDD47E1C-392D-4346-8E62-E028233E5931}" destId="{D59A2070-BFC4-4558-8682-4E425EEBF368}" srcOrd="0" destOrd="0" presId="urn:microsoft.com/office/officeart/2005/8/layout/vList4"/>
    <dgm:cxn modelId="{1F74C8E1-615F-4E37-9AEC-CB4035998D57}" srcId="{BDD47E1C-392D-4346-8E62-E028233E5931}" destId="{527AC801-C147-446B-A0EA-3473C239F123}" srcOrd="0" destOrd="0" parTransId="{AA0DFCCB-7571-483E-8250-4B2B59E25BCC}" sibTransId="{EC73A3D9-94F2-4EC6-9E8F-6FF79ECD45E2}"/>
    <dgm:cxn modelId="{29A62A50-BA2B-44FB-A97F-DACA567C6A8D}" type="presOf" srcId="{527AC801-C147-446B-A0EA-3473C239F123}" destId="{CBC3FBC9-F155-488F-9F78-588AADB92D18}" srcOrd="0" destOrd="0" presId="urn:microsoft.com/office/officeart/2005/8/layout/vList4"/>
    <dgm:cxn modelId="{55C9D1A6-581F-4193-8B8B-FDEF699713FD}" type="presOf" srcId="{527AC801-C147-446B-A0EA-3473C239F123}" destId="{E1160DE9-C13C-45E5-96B4-950604AD8FD6}" srcOrd="1" destOrd="0" presId="urn:microsoft.com/office/officeart/2005/8/layout/vList4"/>
    <dgm:cxn modelId="{8CBB002D-5B8D-44EE-B6DF-2CA63D92BAEE}" type="presParOf" srcId="{D59A2070-BFC4-4558-8682-4E425EEBF368}" destId="{052B7FDC-D8E9-4C81-88F9-4A5687CE12F1}" srcOrd="0" destOrd="0" presId="urn:microsoft.com/office/officeart/2005/8/layout/vList4"/>
    <dgm:cxn modelId="{C685D7BD-6266-4262-9EE7-BFA93B6ED5F2}" type="presParOf" srcId="{052B7FDC-D8E9-4C81-88F9-4A5687CE12F1}" destId="{CBC3FBC9-F155-488F-9F78-588AADB92D18}" srcOrd="0" destOrd="0" presId="urn:microsoft.com/office/officeart/2005/8/layout/vList4"/>
    <dgm:cxn modelId="{3EC7D0D1-1C1A-4546-89E2-6374E483A1A5}" type="presParOf" srcId="{052B7FDC-D8E9-4C81-88F9-4A5687CE12F1}" destId="{76E0CCA1-5E96-406C-AB4F-B139CCB23A4C}" srcOrd="1" destOrd="0" presId="urn:microsoft.com/office/officeart/2005/8/layout/vList4"/>
    <dgm:cxn modelId="{6D87C994-B079-4E35-8A3A-532DF65CF224}" type="presParOf" srcId="{052B7FDC-D8E9-4C81-88F9-4A5687CE12F1}" destId="{E1160DE9-C13C-45E5-96B4-950604AD8FD6}"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F70385-F293-4368-9A30-37CE755EDAB8}" type="doc">
      <dgm:prSet loTypeId="urn:microsoft.com/office/officeart/2005/8/layout/hierarchy6" loCatId="hierarchy" qsTypeId="urn:microsoft.com/office/officeart/2005/8/quickstyle/simple1" qsCatId="simple" csTypeId="urn:microsoft.com/office/officeart/2005/8/colors/accent1_2" csCatId="accent1" phldr="1"/>
      <dgm:spPr/>
    </dgm:pt>
    <dgm:pt modelId="{1F4CB328-95A9-4467-8902-F6A06D763CB8}">
      <dgm:prSet phldrT="[Testo]" custT="1"/>
      <dgm:spPr>
        <a:blipFill rotWithShape="0">
          <a:blip xmlns:r="http://schemas.openxmlformats.org/officeDocument/2006/relationships" r:embed="rId1"/>
          <a:tile tx="0" ty="0" sx="100000" sy="100000" flip="none" algn="tl"/>
        </a:blipFill>
      </dgm:spPr>
      <dgm:t>
        <a:bodyPr/>
        <a:lstStyle/>
        <a:p>
          <a:r>
            <a:rPr lang="it-IT" sz="3700" b="1" dirty="0" smtClean="0">
              <a:solidFill>
                <a:schemeClr val="tx1"/>
              </a:solidFill>
            </a:rPr>
            <a:t>PROIEZIONI</a:t>
          </a:r>
          <a:endParaRPr lang="it-IT" sz="3700" b="1" dirty="0">
            <a:solidFill>
              <a:schemeClr val="tx1"/>
            </a:solidFill>
          </a:endParaRPr>
        </a:p>
      </dgm:t>
    </dgm:pt>
    <dgm:pt modelId="{B7ADDBA9-8AF4-4FC9-9007-ED86969DDE97}" type="parTrans" cxnId="{4D6154F2-78FE-40ED-A44E-D24B57D2379E}">
      <dgm:prSet/>
      <dgm:spPr/>
      <dgm:t>
        <a:bodyPr/>
        <a:lstStyle/>
        <a:p>
          <a:endParaRPr lang="it-IT"/>
        </a:p>
      </dgm:t>
    </dgm:pt>
    <dgm:pt modelId="{772D7D00-A939-446F-8505-EEF044AA928D}" type="sibTrans" cxnId="{4D6154F2-78FE-40ED-A44E-D24B57D2379E}">
      <dgm:prSet/>
      <dgm:spPr/>
      <dgm:t>
        <a:bodyPr/>
        <a:lstStyle/>
        <a:p>
          <a:endParaRPr lang="it-IT"/>
        </a:p>
      </dgm:t>
    </dgm:pt>
    <dgm:pt modelId="{7475E707-D088-4819-8A58-25B1ABF64D6E}">
      <dgm:prSet phldrT="[Testo]"/>
      <dgm:spPr>
        <a:solidFill>
          <a:srgbClr val="00B050"/>
        </a:solidFill>
      </dgm:spPr>
      <dgm:t>
        <a:bodyPr/>
        <a:lstStyle/>
        <a:p>
          <a:r>
            <a:rPr lang="it-IT" b="1" dirty="0" smtClean="0"/>
            <a:t>LIM a proiezione frontale</a:t>
          </a:r>
          <a:endParaRPr lang="it-IT" dirty="0"/>
        </a:p>
      </dgm:t>
    </dgm:pt>
    <dgm:pt modelId="{AF4EC01C-4C13-4B50-9CF6-7B3CFCAFF1C9}" type="parTrans" cxnId="{AFA41B99-E337-464E-B6DD-9BD047499813}">
      <dgm:prSet/>
      <dgm:spPr/>
      <dgm:t>
        <a:bodyPr/>
        <a:lstStyle/>
        <a:p>
          <a:endParaRPr lang="it-IT"/>
        </a:p>
      </dgm:t>
    </dgm:pt>
    <dgm:pt modelId="{53FA6433-0C7B-4B17-B9A1-F4BFCD62FC66}" type="sibTrans" cxnId="{AFA41B99-E337-464E-B6DD-9BD047499813}">
      <dgm:prSet/>
      <dgm:spPr/>
      <dgm:t>
        <a:bodyPr/>
        <a:lstStyle/>
        <a:p>
          <a:endParaRPr lang="it-IT"/>
        </a:p>
      </dgm:t>
    </dgm:pt>
    <dgm:pt modelId="{072A51AC-2267-43D8-9859-819AC078FA4F}">
      <dgm:prSet phldrT="[Testo]"/>
      <dgm:spPr>
        <a:solidFill>
          <a:srgbClr val="0070C0"/>
        </a:solidFill>
      </dgm:spPr>
      <dgm:t>
        <a:bodyPr/>
        <a:lstStyle/>
        <a:p>
          <a:r>
            <a:rPr lang="it-IT" b="1" dirty="0" smtClean="0"/>
            <a:t>LIM a retroproiezione</a:t>
          </a:r>
          <a:endParaRPr lang="it-IT" dirty="0"/>
        </a:p>
      </dgm:t>
    </dgm:pt>
    <dgm:pt modelId="{09A2A74B-5FB4-4BE4-96D0-B87874A958BC}" type="parTrans" cxnId="{D186D646-AC71-496A-A67A-E4467951D4EE}">
      <dgm:prSet/>
      <dgm:spPr/>
      <dgm:t>
        <a:bodyPr/>
        <a:lstStyle/>
        <a:p>
          <a:endParaRPr lang="it-IT"/>
        </a:p>
      </dgm:t>
    </dgm:pt>
    <dgm:pt modelId="{C210CF9B-9E3F-4BC6-AD87-2506011BE8AD}" type="sibTrans" cxnId="{D186D646-AC71-496A-A67A-E4467951D4EE}">
      <dgm:prSet/>
      <dgm:spPr/>
      <dgm:t>
        <a:bodyPr/>
        <a:lstStyle/>
        <a:p>
          <a:endParaRPr lang="it-IT"/>
        </a:p>
      </dgm:t>
    </dgm:pt>
    <dgm:pt modelId="{B928AD3E-92FD-49C0-97B6-28EFAF379D9E}" type="pres">
      <dgm:prSet presAssocID="{AAF70385-F293-4368-9A30-37CE755EDAB8}" presName="mainComposite" presStyleCnt="0">
        <dgm:presLayoutVars>
          <dgm:chPref val="1"/>
          <dgm:dir/>
          <dgm:animOne val="branch"/>
          <dgm:animLvl val="lvl"/>
          <dgm:resizeHandles val="exact"/>
        </dgm:presLayoutVars>
      </dgm:prSet>
      <dgm:spPr/>
    </dgm:pt>
    <dgm:pt modelId="{948895CD-3F01-47E2-BA6B-41A1EA41E1A6}" type="pres">
      <dgm:prSet presAssocID="{AAF70385-F293-4368-9A30-37CE755EDAB8}" presName="hierFlow" presStyleCnt="0"/>
      <dgm:spPr/>
    </dgm:pt>
    <dgm:pt modelId="{B54508B1-5040-4E6C-B706-755E3EE582DB}" type="pres">
      <dgm:prSet presAssocID="{AAF70385-F293-4368-9A30-37CE755EDAB8}" presName="firstBuf" presStyleCnt="0"/>
      <dgm:spPr/>
    </dgm:pt>
    <dgm:pt modelId="{51E247D5-56A6-4BCE-9FCF-9977424A8B91}" type="pres">
      <dgm:prSet presAssocID="{AAF70385-F293-4368-9A30-37CE755EDAB8}" presName="hierChild1" presStyleCnt="0">
        <dgm:presLayoutVars>
          <dgm:chPref val="1"/>
          <dgm:animOne val="branch"/>
          <dgm:animLvl val="lvl"/>
        </dgm:presLayoutVars>
      </dgm:prSet>
      <dgm:spPr/>
    </dgm:pt>
    <dgm:pt modelId="{49CC9CB7-00A3-4B81-8411-C575FD41EBB9}" type="pres">
      <dgm:prSet presAssocID="{1F4CB328-95A9-4467-8902-F6A06D763CB8}" presName="Name14" presStyleCnt="0"/>
      <dgm:spPr/>
    </dgm:pt>
    <dgm:pt modelId="{34A47777-A924-44DD-9882-601FF67A95ED}" type="pres">
      <dgm:prSet presAssocID="{1F4CB328-95A9-4467-8902-F6A06D763CB8}" presName="level1Shape" presStyleLbl="node0" presStyleIdx="0" presStyleCnt="1" custLinFactNeighborX="-4234" custLinFactNeighborY="4401">
        <dgm:presLayoutVars>
          <dgm:chPref val="3"/>
        </dgm:presLayoutVars>
      </dgm:prSet>
      <dgm:spPr>
        <a:prstGeom prst="star32">
          <a:avLst/>
        </a:prstGeom>
      </dgm:spPr>
      <dgm:t>
        <a:bodyPr/>
        <a:lstStyle/>
        <a:p>
          <a:endParaRPr lang="it-IT"/>
        </a:p>
      </dgm:t>
    </dgm:pt>
    <dgm:pt modelId="{F905D926-1CCC-41DA-87A0-CEF381A6DDEA}" type="pres">
      <dgm:prSet presAssocID="{1F4CB328-95A9-4467-8902-F6A06D763CB8}" presName="hierChild2" presStyleCnt="0"/>
      <dgm:spPr/>
    </dgm:pt>
    <dgm:pt modelId="{755F05D2-2EEB-4DE5-8F6B-7306D53F391E}" type="pres">
      <dgm:prSet presAssocID="{AAF70385-F293-4368-9A30-37CE755EDAB8}" presName="bgShapesFlow" presStyleCnt="0"/>
      <dgm:spPr/>
    </dgm:pt>
    <dgm:pt modelId="{96537202-5B3B-4CC0-B6E1-8F2BB1CBF773}" type="pres">
      <dgm:prSet presAssocID="{7475E707-D088-4819-8A58-25B1ABF64D6E}" presName="rectComp" presStyleCnt="0"/>
      <dgm:spPr/>
    </dgm:pt>
    <dgm:pt modelId="{6DD5EF52-998E-45CB-BFA0-5A80F0DD0C7C}" type="pres">
      <dgm:prSet presAssocID="{7475E707-D088-4819-8A58-25B1ABF64D6E}" presName="bgRect" presStyleLbl="bgShp" presStyleIdx="0" presStyleCnt="2"/>
      <dgm:spPr>
        <a:prstGeom prst="horizontalScroll">
          <a:avLst/>
        </a:prstGeom>
      </dgm:spPr>
      <dgm:t>
        <a:bodyPr/>
        <a:lstStyle/>
        <a:p>
          <a:endParaRPr lang="it-IT"/>
        </a:p>
      </dgm:t>
    </dgm:pt>
    <dgm:pt modelId="{95E44FE1-84D4-42F4-9202-28EFAC9C8E41}" type="pres">
      <dgm:prSet presAssocID="{7475E707-D088-4819-8A58-25B1ABF64D6E}" presName="bgRectTx" presStyleLbl="bgShp" presStyleIdx="0" presStyleCnt="2">
        <dgm:presLayoutVars>
          <dgm:bulletEnabled val="1"/>
        </dgm:presLayoutVars>
      </dgm:prSet>
      <dgm:spPr>
        <a:prstGeom prst="horizontalScroll">
          <a:avLst/>
        </a:prstGeom>
      </dgm:spPr>
      <dgm:t>
        <a:bodyPr/>
        <a:lstStyle/>
        <a:p>
          <a:endParaRPr lang="it-IT"/>
        </a:p>
      </dgm:t>
    </dgm:pt>
    <dgm:pt modelId="{94D11607-3028-47E8-9979-AEA8B1240DF9}" type="pres">
      <dgm:prSet presAssocID="{7475E707-D088-4819-8A58-25B1ABF64D6E}" presName="spComp" presStyleCnt="0"/>
      <dgm:spPr/>
    </dgm:pt>
    <dgm:pt modelId="{72268754-3642-46A0-9886-595187179303}" type="pres">
      <dgm:prSet presAssocID="{7475E707-D088-4819-8A58-25B1ABF64D6E}" presName="vSp" presStyleCnt="0"/>
      <dgm:spPr/>
    </dgm:pt>
    <dgm:pt modelId="{270772EF-323C-431D-8291-7DD8C3F8A90D}" type="pres">
      <dgm:prSet presAssocID="{072A51AC-2267-43D8-9859-819AC078FA4F}" presName="rectComp" presStyleCnt="0"/>
      <dgm:spPr/>
    </dgm:pt>
    <dgm:pt modelId="{69A338E2-663F-4F0B-96C0-463802F4DC03}" type="pres">
      <dgm:prSet presAssocID="{072A51AC-2267-43D8-9859-819AC078FA4F}" presName="bgRect" presStyleLbl="bgShp" presStyleIdx="1" presStyleCnt="2"/>
      <dgm:spPr>
        <a:prstGeom prst="horizontalScroll">
          <a:avLst/>
        </a:prstGeom>
      </dgm:spPr>
      <dgm:t>
        <a:bodyPr/>
        <a:lstStyle/>
        <a:p>
          <a:endParaRPr lang="it-IT"/>
        </a:p>
      </dgm:t>
    </dgm:pt>
    <dgm:pt modelId="{C3ACD600-8F1F-48AE-8B87-B1CF31AE15E1}" type="pres">
      <dgm:prSet presAssocID="{072A51AC-2267-43D8-9859-819AC078FA4F}" presName="bgRectTx" presStyleLbl="bgShp" presStyleIdx="1" presStyleCnt="2">
        <dgm:presLayoutVars>
          <dgm:bulletEnabled val="1"/>
        </dgm:presLayoutVars>
      </dgm:prSet>
      <dgm:spPr/>
      <dgm:t>
        <a:bodyPr/>
        <a:lstStyle/>
        <a:p>
          <a:endParaRPr lang="it-IT"/>
        </a:p>
      </dgm:t>
    </dgm:pt>
  </dgm:ptLst>
  <dgm:cxnLst>
    <dgm:cxn modelId="{999D7B71-53D7-4ED5-B51E-84455B1AE7BC}" type="presOf" srcId="{072A51AC-2267-43D8-9859-819AC078FA4F}" destId="{C3ACD600-8F1F-48AE-8B87-B1CF31AE15E1}" srcOrd="1" destOrd="0" presId="urn:microsoft.com/office/officeart/2005/8/layout/hierarchy6"/>
    <dgm:cxn modelId="{9058270F-7D4E-481B-8AD6-47D81350E53E}" type="presOf" srcId="{7475E707-D088-4819-8A58-25B1ABF64D6E}" destId="{6DD5EF52-998E-45CB-BFA0-5A80F0DD0C7C}" srcOrd="0" destOrd="0" presId="urn:microsoft.com/office/officeart/2005/8/layout/hierarchy6"/>
    <dgm:cxn modelId="{0DE031E4-420C-4548-82D5-C0F3126D640A}" type="presOf" srcId="{072A51AC-2267-43D8-9859-819AC078FA4F}" destId="{69A338E2-663F-4F0B-96C0-463802F4DC03}" srcOrd="0" destOrd="0" presId="urn:microsoft.com/office/officeart/2005/8/layout/hierarchy6"/>
    <dgm:cxn modelId="{B5B6248D-51FD-44CE-A61C-A9C7E4B97E83}" type="presOf" srcId="{7475E707-D088-4819-8A58-25B1ABF64D6E}" destId="{95E44FE1-84D4-42F4-9202-28EFAC9C8E41}" srcOrd="1" destOrd="0" presId="urn:microsoft.com/office/officeart/2005/8/layout/hierarchy6"/>
    <dgm:cxn modelId="{D186D646-AC71-496A-A67A-E4467951D4EE}" srcId="{AAF70385-F293-4368-9A30-37CE755EDAB8}" destId="{072A51AC-2267-43D8-9859-819AC078FA4F}" srcOrd="2" destOrd="0" parTransId="{09A2A74B-5FB4-4BE4-96D0-B87874A958BC}" sibTransId="{C210CF9B-9E3F-4BC6-AD87-2506011BE8AD}"/>
    <dgm:cxn modelId="{AFA41B99-E337-464E-B6DD-9BD047499813}" srcId="{AAF70385-F293-4368-9A30-37CE755EDAB8}" destId="{7475E707-D088-4819-8A58-25B1ABF64D6E}" srcOrd="1" destOrd="0" parTransId="{AF4EC01C-4C13-4B50-9CF6-7B3CFCAFF1C9}" sibTransId="{53FA6433-0C7B-4B17-B9A1-F4BFCD62FC66}"/>
    <dgm:cxn modelId="{4D6154F2-78FE-40ED-A44E-D24B57D2379E}" srcId="{AAF70385-F293-4368-9A30-37CE755EDAB8}" destId="{1F4CB328-95A9-4467-8902-F6A06D763CB8}" srcOrd="0" destOrd="0" parTransId="{B7ADDBA9-8AF4-4FC9-9007-ED86969DDE97}" sibTransId="{772D7D00-A939-446F-8505-EEF044AA928D}"/>
    <dgm:cxn modelId="{99E6B0C0-5077-4478-A99C-4610631A3320}" type="presOf" srcId="{1F4CB328-95A9-4467-8902-F6A06D763CB8}" destId="{34A47777-A924-44DD-9882-601FF67A95ED}" srcOrd="0" destOrd="0" presId="urn:microsoft.com/office/officeart/2005/8/layout/hierarchy6"/>
    <dgm:cxn modelId="{18F09E06-3D1B-4C1A-BD7F-5F73A552EC5D}" type="presOf" srcId="{AAF70385-F293-4368-9A30-37CE755EDAB8}" destId="{B928AD3E-92FD-49C0-97B6-28EFAF379D9E}" srcOrd="0" destOrd="0" presId="urn:microsoft.com/office/officeart/2005/8/layout/hierarchy6"/>
    <dgm:cxn modelId="{80460901-D00F-4C9E-A8DB-3A491DD40D75}" type="presParOf" srcId="{B928AD3E-92FD-49C0-97B6-28EFAF379D9E}" destId="{948895CD-3F01-47E2-BA6B-41A1EA41E1A6}" srcOrd="0" destOrd="0" presId="urn:microsoft.com/office/officeart/2005/8/layout/hierarchy6"/>
    <dgm:cxn modelId="{340991F8-2CA7-4810-8DFD-880CC4A67A17}" type="presParOf" srcId="{948895CD-3F01-47E2-BA6B-41A1EA41E1A6}" destId="{B54508B1-5040-4E6C-B706-755E3EE582DB}" srcOrd="0" destOrd="0" presId="urn:microsoft.com/office/officeart/2005/8/layout/hierarchy6"/>
    <dgm:cxn modelId="{2BD1451A-EA42-415B-9CED-5D37538CCF7B}" type="presParOf" srcId="{948895CD-3F01-47E2-BA6B-41A1EA41E1A6}" destId="{51E247D5-56A6-4BCE-9FCF-9977424A8B91}" srcOrd="1" destOrd="0" presId="urn:microsoft.com/office/officeart/2005/8/layout/hierarchy6"/>
    <dgm:cxn modelId="{D93FA478-AAA7-4A26-A7A6-A298CCE4D455}" type="presParOf" srcId="{51E247D5-56A6-4BCE-9FCF-9977424A8B91}" destId="{49CC9CB7-00A3-4B81-8411-C575FD41EBB9}" srcOrd="0" destOrd="0" presId="urn:microsoft.com/office/officeart/2005/8/layout/hierarchy6"/>
    <dgm:cxn modelId="{A538944D-6A99-48CE-869E-B18990583183}" type="presParOf" srcId="{49CC9CB7-00A3-4B81-8411-C575FD41EBB9}" destId="{34A47777-A924-44DD-9882-601FF67A95ED}" srcOrd="0" destOrd="0" presId="urn:microsoft.com/office/officeart/2005/8/layout/hierarchy6"/>
    <dgm:cxn modelId="{14009559-3174-4C5F-83B8-ADA7385583BA}" type="presParOf" srcId="{49CC9CB7-00A3-4B81-8411-C575FD41EBB9}" destId="{F905D926-1CCC-41DA-87A0-CEF381A6DDEA}" srcOrd="1" destOrd="0" presId="urn:microsoft.com/office/officeart/2005/8/layout/hierarchy6"/>
    <dgm:cxn modelId="{2E1D9A73-D658-416B-BB87-113E128F0711}" type="presParOf" srcId="{B928AD3E-92FD-49C0-97B6-28EFAF379D9E}" destId="{755F05D2-2EEB-4DE5-8F6B-7306D53F391E}" srcOrd="1" destOrd="0" presId="urn:microsoft.com/office/officeart/2005/8/layout/hierarchy6"/>
    <dgm:cxn modelId="{93BDEB00-B2F4-44F0-B79D-F27A54667E7A}" type="presParOf" srcId="{755F05D2-2EEB-4DE5-8F6B-7306D53F391E}" destId="{96537202-5B3B-4CC0-B6E1-8F2BB1CBF773}" srcOrd="0" destOrd="0" presId="urn:microsoft.com/office/officeart/2005/8/layout/hierarchy6"/>
    <dgm:cxn modelId="{77D160BD-58F9-4D21-B70E-44CB2749529A}" type="presParOf" srcId="{96537202-5B3B-4CC0-B6E1-8F2BB1CBF773}" destId="{6DD5EF52-998E-45CB-BFA0-5A80F0DD0C7C}" srcOrd="0" destOrd="0" presId="urn:microsoft.com/office/officeart/2005/8/layout/hierarchy6"/>
    <dgm:cxn modelId="{BEE25673-37BC-43E8-BAFE-5013D7A8EB56}" type="presParOf" srcId="{96537202-5B3B-4CC0-B6E1-8F2BB1CBF773}" destId="{95E44FE1-84D4-42F4-9202-28EFAC9C8E41}" srcOrd="1" destOrd="0" presId="urn:microsoft.com/office/officeart/2005/8/layout/hierarchy6"/>
    <dgm:cxn modelId="{EEDBE55E-C87E-43B9-A1A7-B5F96D8F9D18}" type="presParOf" srcId="{755F05D2-2EEB-4DE5-8F6B-7306D53F391E}" destId="{94D11607-3028-47E8-9979-AEA8B1240DF9}" srcOrd="1" destOrd="0" presId="urn:microsoft.com/office/officeart/2005/8/layout/hierarchy6"/>
    <dgm:cxn modelId="{D687C462-67FC-4434-9E3A-F6DEB83DDADA}" type="presParOf" srcId="{94D11607-3028-47E8-9979-AEA8B1240DF9}" destId="{72268754-3642-46A0-9886-595187179303}" srcOrd="0" destOrd="0" presId="urn:microsoft.com/office/officeart/2005/8/layout/hierarchy6"/>
    <dgm:cxn modelId="{4DCF0E41-8251-4116-A93C-F6B15526F9EB}" type="presParOf" srcId="{755F05D2-2EEB-4DE5-8F6B-7306D53F391E}" destId="{270772EF-323C-431D-8291-7DD8C3F8A90D}" srcOrd="2" destOrd="0" presId="urn:microsoft.com/office/officeart/2005/8/layout/hierarchy6"/>
    <dgm:cxn modelId="{AA63523E-D893-4E35-AE3B-629CAE5D399E}" type="presParOf" srcId="{270772EF-323C-431D-8291-7DD8C3F8A90D}" destId="{69A338E2-663F-4F0B-96C0-463802F4DC03}" srcOrd="0" destOrd="0" presId="urn:microsoft.com/office/officeart/2005/8/layout/hierarchy6"/>
    <dgm:cxn modelId="{EA4CA86C-615F-44C3-AB6D-08D7CB70F299}" type="presParOf" srcId="{270772EF-323C-431D-8291-7DD8C3F8A90D}" destId="{C3ACD600-8F1F-48AE-8B87-B1CF31AE15E1}" srcOrd="1" destOrd="0" presId="urn:microsoft.com/office/officeart/2005/8/layout/hierarchy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94C103-7577-48FF-9DCA-8964EABA60D5}" type="doc">
      <dgm:prSet loTypeId="urn:microsoft.com/office/officeart/2005/8/layout/vList3" loCatId="list" qsTypeId="urn:microsoft.com/office/officeart/2005/8/quickstyle/simple1" qsCatId="simple" csTypeId="urn:microsoft.com/office/officeart/2005/8/colors/accent1_2" csCatId="accent1" phldr="1"/>
      <dgm:spPr/>
    </dgm:pt>
    <dgm:pt modelId="{6D1F1882-7B32-44CE-8CBB-723C04F4D543}">
      <dgm:prSet phldrT="[Testo]" custT="1"/>
      <dgm:spPr/>
      <dgm:t>
        <a:bodyPr/>
        <a:lstStyle/>
        <a:p>
          <a:r>
            <a:rPr lang="it-IT" sz="3200" b="1" dirty="0" smtClean="0">
              <a:solidFill>
                <a:schemeClr val="tx1"/>
              </a:solidFill>
              <a:effectLst>
                <a:outerShdw blurRad="38100" dist="38100" dir="2700000" algn="tl">
                  <a:srgbClr val="000000">
                    <a:alpha val="43137"/>
                  </a:srgbClr>
                </a:outerShdw>
              </a:effectLst>
            </a:rPr>
            <a:t>LIM a proiezione frontale</a:t>
          </a:r>
        </a:p>
        <a:p>
          <a:r>
            <a:rPr lang="it-IT" sz="2000" b="1" dirty="0" smtClean="0"/>
            <a:t>Il videoproiettore è posto davanti allo schermo. Ad oggi, si tratta della soluzione più diffusa sul mercato delle lavagne interattive, anche se l’inconveniente principale di questo tipo di dispositivo sta nel rischio di abbagliamento dell’operatore nel caso in cui quest’ultimo si trovi all’interno del fascio luminoso del proiettore. Allo stesso modo, su superfici di proiezione brillanti, si può formare in alcune zone un riflesso estremamente luminoso (“punto caldo”) che può dare fastidio agli alunni durante le esposizioni regolari e prolungate. Inoltre, se il videoproiettore è situato molto in basso o troppo lontano dallo schermo, l’ombra dell’operatore potrebbe essere proiettata sulla lavagna riducendo così la visibilità. Per rimediare a questo inconveniente si possono utilizzare videoproiettori dotati di obiettivi a focale ultracorta che possono essere avvicinati alla lavagna senza ridurre comunque la superficie di proiezione.</a:t>
          </a:r>
          <a:endParaRPr lang="it-IT" sz="2000" b="1" dirty="0"/>
        </a:p>
      </dgm:t>
    </dgm:pt>
    <dgm:pt modelId="{5C23AD00-1FC1-4E54-85E4-F62E4442BA8A}" type="parTrans" cxnId="{4A0F44AF-F0C0-4C1A-AA1F-3AFA99702D56}">
      <dgm:prSet/>
      <dgm:spPr/>
      <dgm:t>
        <a:bodyPr/>
        <a:lstStyle/>
        <a:p>
          <a:endParaRPr lang="it-IT" sz="1600"/>
        </a:p>
      </dgm:t>
    </dgm:pt>
    <dgm:pt modelId="{1BE184CC-53B9-499B-8802-7B8E88EEC411}" type="sibTrans" cxnId="{4A0F44AF-F0C0-4C1A-AA1F-3AFA99702D56}">
      <dgm:prSet/>
      <dgm:spPr/>
      <dgm:t>
        <a:bodyPr/>
        <a:lstStyle/>
        <a:p>
          <a:endParaRPr lang="it-IT" sz="1600"/>
        </a:p>
      </dgm:t>
    </dgm:pt>
    <dgm:pt modelId="{AFADC9BF-29BE-4419-9622-63B525886EBA}" type="pres">
      <dgm:prSet presAssocID="{7C94C103-7577-48FF-9DCA-8964EABA60D5}" presName="linearFlow" presStyleCnt="0">
        <dgm:presLayoutVars>
          <dgm:dir/>
          <dgm:resizeHandles val="exact"/>
        </dgm:presLayoutVars>
      </dgm:prSet>
      <dgm:spPr/>
    </dgm:pt>
    <dgm:pt modelId="{C27AACA7-E1B2-4100-8ED1-970FD5631913}" type="pres">
      <dgm:prSet presAssocID="{6D1F1882-7B32-44CE-8CBB-723C04F4D543}" presName="composite" presStyleCnt="0"/>
      <dgm:spPr/>
    </dgm:pt>
    <dgm:pt modelId="{BC9409DC-6807-4CCD-87CF-8DD11EBAF300}" type="pres">
      <dgm:prSet presAssocID="{6D1F1882-7B32-44CE-8CBB-723C04F4D543}" presName="imgShp" presStyleLbl="fgImgPlace1" presStyleIdx="0" presStyleCnt="1" custScaleX="197598" custScaleY="220425" custLinFactX="-14362" custLinFactNeighborX="-100000" custLinFactNeighborY="-49"/>
      <dgm:spPr>
        <a:prstGeom prst="horizontalScroll">
          <a:avLst/>
        </a:prstGeom>
        <a:blipFill rotWithShape="0">
          <a:blip xmlns:r="http://schemas.openxmlformats.org/officeDocument/2006/relationships" r:embed="rId1"/>
          <a:stretch>
            <a:fillRect/>
          </a:stretch>
        </a:blipFill>
      </dgm:spPr>
    </dgm:pt>
    <dgm:pt modelId="{3608E4AD-A76C-412D-8E1B-9AE10A656E16}" type="pres">
      <dgm:prSet presAssocID="{6D1F1882-7B32-44CE-8CBB-723C04F4D543}" presName="txShp" presStyleLbl="node1" presStyleIdx="0" presStyleCnt="1" custScaleX="142178" custScaleY="489094" custLinFactNeighborX="4556">
        <dgm:presLayoutVars>
          <dgm:bulletEnabled val="1"/>
        </dgm:presLayoutVars>
      </dgm:prSet>
      <dgm:spPr/>
      <dgm:t>
        <a:bodyPr/>
        <a:lstStyle/>
        <a:p>
          <a:endParaRPr lang="it-IT"/>
        </a:p>
      </dgm:t>
    </dgm:pt>
  </dgm:ptLst>
  <dgm:cxnLst>
    <dgm:cxn modelId="{4A0F44AF-F0C0-4C1A-AA1F-3AFA99702D56}" srcId="{7C94C103-7577-48FF-9DCA-8964EABA60D5}" destId="{6D1F1882-7B32-44CE-8CBB-723C04F4D543}" srcOrd="0" destOrd="0" parTransId="{5C23AD00-1FC1-4E54-85E4-F62E4442BA8A}" sibTransId="{1BE184CC-53B9-499B-8802-7B8E88EEC411}"/>
    <dgm:cxn modelId="{9BC75BB4-29C4-4FBB-A247-8D12ADD00A92}" type="presOf" srcId="{7C94C103-7577-48FF-9DCA-8964EABA60D5}" destId="{AFADC9BF-29BE-4419-9622-63B525886EBA}" srcOrd="0" destOrd="0" presId="urn:microsoft.com/office/officeart/2005/8/layout/vList3"/>
    <dgm:cxn modelId="{E265CDBA-B2B1-4081-81A5-A7FC46142D38}" type="presOf" srcId="{6D1F1882-7B32-44CE-8CBB-723C04F4D543}" destId="{3608E4AD-A76C-412D-8E1B-9AE10A656E16}" srcOrd="0" destOrd="0" presId="urn:microsoft.com/office/officeart/2005/8/layout/vList3"/>
    <dgm:cxn modelId="{EB1DCA3B-DB8C-4C68-80CE-56493523332B}" type="presParOf" srcId="{AFADC9BF-29BE-4419-9622-63B525886EBA}" destId="{C27AACA7-E1B2-4100-8ED1-970FD5631913}" srcOrd="0" destOrd="0" presId="urn:microsoft.com/office/officeart/2005/8/layout/vList3"/>
    <dgm:cxn modelId="{9EA33C87-ABF0-4AEA-83B4-5E8B0CDF13E7}" type="presParOf" srcId="{C27AACA7-E1B2-4100-8ED1-970FD5631913}" destId="{BC9409DC-6807-4CCD-87CF-8DD11EBAF300}" srcOrd="0" destOrd="0" presId="urn:microsoft.com/office/officeart/2005/8/layout/vList3"/>
    <dgm:cxn modelId="{3110D9B7-BE02-42B1-A65D-CAD403850E5A}" type="presParOf" srcId="{C27AACA7-E1B2-4100-8ED1-970FD5631913}" destId="{3608E4AD-A76C-412D-8E1B-9AE10A656E16}"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94C103-7577-48FF-9DCA-8964EABA60D5}" type="doc">
      <dgm:prSet loTypeId="urn:microsoft.com/office/officeart/2005/8/layout/vList3" loCatId="list" qsTypeId="urn:microsoft.com/office/officeart/2005/8/quickstyle/simple1" qsCatId="simple" csTypeId="urn:microsoft.com/office/officeart/2005/8/colors/accent1_2" csCatId="accent1" phldr="1"/>
      <dgm:spPr/>
    </dgm:pt>
    <dgm:pt modelId="{DCC76DF6-D201-4912-BC3D-DAA7C210151C}">
      <dgm:prSet phldrT="[Testo]" custT="1"/>
      <dgm:spPr/>
      <dgm:t>
        <a:bodyPr/>
        <a:lstStyle/>
        <a:p>
          <a:r>
            <a:rPr lang="it-IT" sz="3200" b="1" dirty="0" smtClean="0">
              <a:solidFill>
                <a:schemeClr val="tx1"/>
              </a:solidFill>
              <a:effectLst>
                <a:outerShdw blurRad="38100" dist="38100" dir="2700000" algn="tl">
                  <a:srgbClr val="000000">
                    <a:alpha val="43137"/>
                  </a:srgbClr>
                </a:outerShdw>
              </a:effectLst>
            </a:rPr>
            <a:t>LIM a retroproiezione</a:t>
          </a:r>
        </a:p>
        <a:p>
          <a:r>
            <a:rPr lang="it-IT" sz="2600" b="1" dirty="0" smtClean="0"/>
            <a:t>Il videoproiettore o la fonte di output è posizionato dietro lo schermo. Questo dispositivo presenta due grandi vantaggi: innanzitutto, nessuna ombra è proiettata sullo schermo quando l’operatore si trova davanti alla lavagna; in secondo luogo, l’operatore non rischia di essere abbagliato dalla luce proveniente dal proiettore rivolgendosi verso il pubblico. Tuttavia, questa soluzione è generalmente più costosa, più ingombrante e non è applicabile a tutti i tipi di lavagna interattiva.</a:t>
          </a:r>
          <a:endParaRPr lang="it-IT" sz="2600" b="1" dirty="0"/>
        </a:p>
      </dgm:t>
    </dgm:pt>
    <dgm:pt modelId="{457A362A-E03F-4D21-9A75-1BC9A57ABFBC}" type="parTrans" cxnId="{09791417-E230-4C9B-B136-24368337A352}">
      <dgm:prSet/>
      <dgm:spPr/>
      <dgm:t>
        <a:bodyPr/>
        <a:lstStyle/>
        <a:p>
          <a:endParaRPr lang="it-IT" sz="1600"/>
        </a:p>
      </dgm:t>
    </dgm:pt>
    <dgm:pt modelId="{1DCECA42-AEEB-4E68-A6C6-56A5F8218C9C}" type="sibTrans" cxnId="{09791417-E230-4C9B-B136-24368337A352}">
      <dgm:prSet/>
      <dgm:spPr/>
      <dgm:t>
        <a:bodyPr/>
        <a:lstStyle/>
        <a:p>
          <a:endParaRPr lang="it-IT" sz="1600"/>
        </a:p>
      </dgm:t>
    </dgm:pt>
    <dgm:pt modelId="{AFADC9BF-29BE-4419-9622-63B525886EBA}" type="pres">
      <dgm:prSet presAssocID="{7C94C103-7577-48FF-9DCA-8964EABA60D5}" presName="linearFlow" presStyleCnt="0">
        <dgm:presLayoutVars>
          <dgm:dir/>
          <dgm:resizeHandles val="exact"/>
        </dgm:presLayoutVars>
      </dgm:prSet>
      <dgm:spPr/>
    </dgm:pt>
    <dgm:pt modelId="{3B3CC3EA-3CD1-4C18-A86F-D0AFC9C0F8DF}" type="pres">
      <dgm:prSet presAssocID="{DCC76DF6-D201-4912-BC3D-DAA7C210151C}" presName="composite" presStyleCnt="0"/>
      <dgm:spPr/>
    </dgm:pt>
    <dgm:pt modelId="{17F32092-DACE-491E-BFF7-D7C2F62125C9}" type="pres">
      <dgm:prSet presAssocID="{DCC76DF6-D201-4912-BC3D-DAA7C210151C}" presName="imgShp" presStyleLbl="fgImgPlace1" presStyleIdx="0" presStyleCnt="1" custScaleX="149212" custScaleY="164275" custLinFactNeighborX="-6566"/>
      <dgm:spPr>
        <a:prstGeom prst="flowChartDisplay">
          <a:avLst/>
        </a:prstGeom>
        <a:blipFill rotWithShape="0">
          <a:blip xmlns:r="http://schemas.openxmlformats.org/officeDocument/2006/relationships" r:embed="rId1"/>
          <a:stretch>
            <a:fillRect/>
          </a:stretch>
        </a:blipFill>
      </dgm:spPr>
    </dgm:pt>
    <dgm:pt modelId="{540C5D90-5787-438D-B083-46AEAC693102}" type="pres">
      <dgm:prSet presAssocID="{DCC76DF6-D201-4912-BC3D-DAA7C210151C}" presName="txShp" presStyleLbl="node1" presStyleIdx="0" presStyleCnt="1" custScaleX="136559" custScaleY="278138" custLinFactNeighborX="9070">
        <dgm:presLayoutVars>
          <dgm:bulletEnabled val="1"/>
        </dgm:presLayoutVars>
      </dgm:prSet>
      <dgm:spPr/>
      <dgm:t>
        <a:bodyPr/>
        <a:lstStyle/>
        <a:p>
          <a:endParaRPr lang="it-IT"/>
        </a:p>
      </dgm:t>
    </dgm:pt>
  </dgm:ptLst>
  <dgm:cxnLst>
    <dgm:cxn modelId="{09791417-E230-4C9B-B136-24368337A352}" srcId="{7C94C103-7577-48FF-9DCA-8964EABA60D5}" destId="{DCC76DF6-D201-4912-BC3D-DAA7C210151C}" srcOrd="0" destOrd="0" parTransId="{457A362A-E03F-4D21-9A75-1BC9A57ABFBC}" sibTransId="{1DCECA42-AEEB-4E68-A6C6-56A5F8218C9C}"/>
    <dgm:cxn modelId="{A31A93CB-F40B-4167-983C-26D0346C7E16}" type="presOf" srcId="{DCC76DF6-D201-4912-BC3D-DAA7C210151C}" destId="{540C5D90-5787-438D-B083-46AEAC693102}" srcOrd="0" destOrd="0" presId="urn:microsoft.com/office/officeart/2005/8/layout/vList3"/>
    <dgm:cxn modelId="{AE44BC4E-A0B9-4546-87A9-BB4ADFD490A2}" type="presOf" srcId="{7C94C103-7577-48FF-9DCA-8964EABA60D5}" destId="{AFADC9BF-29BE-4419-9622-63B525886EBA}" srcOrd="0" destOrd="0" presId="urn:microsoft.com/office/officeart/2005/8/layout/vList3"/>
    <dgm:cxn modelId="{92E82472-56F5-4A2A-BE6D-E7AEFFF2F3E9}" type="presParOf" srcId="{AFADC9BF-29BE-4419-9622-63B525886EBA}" destId="{3B3CC3EA-3CD1-4C18-A86F-D0AFC9C0F8DF}" srcOrd="0" destOrd="0" presId="urn:microsoft.com/office/officeart/2005/8/layout/vList3"/>
    <dgm:cxn modelId="{045C1D48-5E8D-4DA4-887F-B8977F0B8B39}" type="presParOf" srcId="{3B3CC3EA-3CD1-4C18-A86F-D0AFC9C0F8DF}" destId="{17F32092-DACE-491E-BFF7-D7C2F62125C9}" srcOrd="0" destOrd="0" presId="urn:microsoft.com/office/officeart/2005/8/layout/vList3"/>
    <dgm:cxn modelId="{B17C815E-BEF2-4430-9CF8-429820ECCFC8}" type="presParOf" srcId="{3B3CC3EA-3CD1-4C18-A86F-D0AFC9C0F8DF}" destId="{540C5D90-5787-438D-B083-46AEAC693102}"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820C561-B3F4-431C-A6E8-6FE6C302E914}"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it-IT"/>
        </a:p>
      </dgm:t>
    </dgm:pt>
    <dgm:pt modelId="{64303787-42E6-4A57-8ADB-5C32A21ACAAB}">
      <dgm:prSet phldrT="[Testo]" custT="1"/>
      <dgm:spPr>
        <a:blipFill rotWithShape="0">
          <a:blip xmlns:r="http://schemas.openxmlformats.org/officeDocument/2006/relationships" r:embed="rId1"/>
          <a:tile tx="0" ty="0" sx="100000" sy="100000" flip="none" algn="tl"/>
        </a:blipFill>
      </dgm:spPr>
      <dgm:t>
        <a:bodyPr/>
        <a:lstStyle/>
        <a:p>
          <a:r>
            <a:rPr lang="it-IT" sz="4000" b="1" dirty="0" smtClean="0">
              <a:solidFill>
                <a:srgbClr val="000000"/>
              </a:solidFill>
              <a:effectLst>
                <a:outerShdw blurRad="38100" dist="38100" dir="2700000" algn="tl">
                  <a:srgbClr val="000000">
                    <a:alpha val="43137"/>
                  </a:srgbClr>
                </a:outerShdw>
              </a:effectLst>
              <a:cs typeface="Calibri" pitchFamily="34" charset="0"/>
            </a:rPr>
            <a:t>2. Strumenti e attività di  base </a:t>
          </a:r>
          <a:endParaRPr lang="it-IT" sz="4000" b="1" dirty="0">
            <a:effectLst>
              <a:outerShdw blurRad="38100" dist="38100" dir="2700000" algn="tl">
                <a:srgbClr val="000000">
                  <a:alpha val="43137"/>
                </a:srgbClr>
              </a:outerShdw>
            </a:effectLst>
          </a:endParaRPr>
        </a:p>
      </dgm:t>
    </dgm:pt>
    <dgm:pt modelId="{5A8E7F55-1C80-47AC-8560-98816C3C1D7D}" type="parTrans" cxnId="{F68A67AE-394C-44E5-8A47-72A0A24C52B2}">
      <dgm:prSet/>
      <dgm:spPr/>
      <dgm:t>
        <a:bodyPr/>
        <a:lstStyle/>
        <a:p>
          <a:endParaRPr lang="it-IT" sz="2400"/>
        </a:p>
      </dgm:t>
    </dgm:pt>
    <dgm:pt modelId="{633B1A6D-F364-4502-990C-2E7ACE606DCB}" type="sibTrans" cxnId="{F68A67AE-394C-44E5-8A47-72A0A24C52B2}">
      <dgm:prSet/>
      <dgm:spPr/>
      <dgm:t>
        <a:bodyPr/>
        <a:lstStyle/>
        <a:p>
          <a:endParaRPr lang="it-IT" sz="2400"/>
        </a:p>
      </dgm:t>
    </dgm:pt>
    <dgm:pt modelId="{40A87D6E-8189-45D2-B0F6-79D5B004B520}">
      <dgm:prSet phldrT="[Testo]" custT="1"/>
      <dgm:spPr>
        <a:blipFill rotWithShape="0">
          <a:blip xmlns:r="http://schemas.openxmlformats.org/officeDocument/2006/relationships" r:embed="rId2"/>
          <a:tile tx="0" ty="0" sx="100000" sy="100000" flip="none" algn="tl"/>
        </a:blipFill>
      </dgm:spPr>
      <dgm:t>
        <a:bodyPr/>
        <a:lstStyle/>
        <a:p>
          <a:r>
            <a:rPr lang="it-IT" sz="3600" b="1" dirty="0" err="1" smtClean="0">
              <a:solidFill>
                <a:schemeClr val="bg1"/>
              </a:solidFill>
              <a:cs typeface="Calibri" pitchFamily="34" charset="0"/>
            </a:rPr>
            <a:t>Setting</a:t>
          </a:r>
          <a:r>
            <a:rPr lang="it-IT" sz="3600" b="1" dirty="0" smtClean="0">
              <a:solidFill>
                <a:schemeClr val="bg1"/>
              </a:solidFill>
              <a:cs typeface="Calibri" pitchFamily="34" charset="0"/>
            </a:rPr>
            <a:t>, accessori (tavoletta grafica,  telecomando, risponditore) </a:t>
          </a:r>
          <a:endParaRPr lang="it-IT" sz="3600" b="1" dirty="0">
            <a:solidFill>
              <a:schemeClr val="bg1"/>
            </a:solidFill>
          </a:endParaRPr>
        </a:p>
      </dgm:t>
    </dgm:pt>
    <dgm:pt modelId="{A207682B-F7D7-4597-A5FF-9BF9A288859F}" type="parTrans" cxnId="{95DBEDAF-4774-4D2C-A22B-1970D809F685}">
      <dgm:prSet/>
      <dgm:spPr/>
      <dgm:t>
        <a:bodyPr/>
        <a:lstStyle/>
        <a:p>
          <a:endParaRPr lang="it-IT" sz="2400"/>
        </a:p>
      </dgm:t>
    </dgm:pt>
    <dgm:pt modelId="{A96904D0-F27C-4370-846A-9A4AA726A339}" type="sibTrans" cxnId="{95DBEDAF-4774-4D2C-A22B-1970D809F685}">
      <dgm:prSet/>
      <dgm:spPr/>
      <dgm:t>
        <a:bodyPr/>
        <a:lstStyle/>
        <a:p>
          <a:endParaRPr lang="it-IT" sz="2400"/>
        </a:p>
      </dgm:t>
    </dgm:pt>
    <dgm:pt modelId="{3466D723-BA5C-4787-9C96-D407FD9A7161}">
      <dgm:prSet phldrT="[Testo]" custT="1"/>
      <dgm:spPr>
        <a:blipFill rotWithShape="0">
          <a:blip xmlns:r="http://schemas.openxmlformats.org/officeDocument/2006/relationships" r:embed="rId3"/>
          <a:tile tx="0" ty="0" sx="100000" sy="100000" flip="none" algn="tl"/>
        </a:blipFill>
      </dgm:spPr>
      <dgm:t>
        <a:bodyPr/>
        <a:lstStyle/>
        <a:p>
          <a:r>
            <a:rPr lang="it-IT" sz="3600" b="1" dirty="0" smtClean="0">
              <a:solidFill>
                <a:srgbClr val="000000"/>
              </a:solidFill>
              <a:effectLst>
                <a:outerShdw blurRad="38100" dist="38100" dir="2700000" algn="tl">
                  <a:srgbClr val="000000">
                    <a:alpha val="43137"/>
                  </a:srgbClr>
                </a:outerShdw>
              </a:effectLst>
              <a:cs typeface="Calibri" pitchFamily="34" charset="0"/>
              <a:hlinkClick xmlns:r="http://schemas.openxmlformats.org/officeDocument/2006/relationships" r:id="rId4" action="ppaction://hlinksldjump"/>
            </a:rPr>
            <a:t>collegamenti</a:t>
          </a:r>
          <a:endParaRPr lang="it-IT" sz="3600" b="1" dirty="0">
            <a:effectLst>
              <a:outerShdw blurRad="38100" dist="38100" dir="2700000" algn="tl">
                <a:srgbClr val="000000">
                  <a:alpha val="43137"/>
                </a:srgbClr>
              </a:outerShdw>
            </a:effectLst>
          </a:endParaRPr>
        </a:p>
      </dgm:t>
    </dgm:pt>
    <dgm:pt modelId="{069D8902-5AE1-4548-BC85-F687D4AF5C9F}" type="parTrans" cxnId="{5BB334BD-E4F9-4EA9-9F9A-E1809348761B}">
      <dgm:prSet/>
      <dgm:spPr/>
      <dgm:t>
        <a:bodyPr/>
        <a:lstStyle/>
        <a:p>
          <a:endParaRPr lang="it-IT" sz="2400"/>
        </a:p>
      </dgm:t>
    </dgm:pt>
    <dgm:pt modelId="{3A06E5BC-0466-4CCA-879F-E1FDA5F84608}" type="sibTrans" cxnId="{5BB334BD-E4F9-4EA9-9F9A-E1809348761B}">
      <dgm:prSet/>
      <dgm:spPr/>
      <dgm:t>
        <a:bodyPr/>
        <a:lstStyle/>
        <a:p>
          <a:endParaRPr lang="it-IT" sz="2400"/>
        </a:p>
      </dgm:t>
    </dgm:pt>
    <dgm:pt modelId="{0BAACB57-0D36-40F8-A995-FF100211810C}">
      <dgm:prSet phldrT="[Testo]" custT="1"/>
      <dgm:spPr>
        <a:gradFill rotWithShape="0">
          <a:gsLst>
            <a:gs pos="0">
              <a:schemeClr val="tx1">
                <a:lumMod val="95000"/>
                <a:lumOff val="5000"/>
                <a:alpha val="16000"/>
              </a:schemeClr>
            </a:gs>
            <a:gs pos="50000">
              <a:schemeClr val="accent1">
                <a:hueOff val="0"/>
                <a:satOff val="0"/>
                <a:lumOff val="0"/>
                <a:tint val="44500"/>
                <a:satMod val="160000"/>
              </a:schemeClr>
            </a:gs>
            <a:gs pos="100000">
              <a:schemeClr val="accent1">
                <a:hueOff val="0"/>
                <a:satOff val="0"/>
                <a:lumOff val="0"/>
                <a:tint val="23500"/>
                <a:satMod val="160000"/>
              </a:schemeClr>
            </a:gs>
          </a:gsLst>
          <a:lin ang="2700000" scaled="1"/>
        </a:gradFill>
      </dgm:spPr>
      <dgm:t>
        <a:bodyPr/>
        <a:lstStyle/>
        <a:p>
          <a:r>
            <a:rPr lang="it-IT" sz="3200" b="1" dirty="0" smtClean="0">
              <a:blipFill>
                <a:blip xmlns:r="http://schemas.openxmlformats.org/officeDocument/2006/relationships" r:embed="rId5"/>
                <a:tile tx="0" ty="0" sx="100000" sy="100000" flip="none" algn="tl"/>
              </a:blipFill>
              <a:effectLst>
                <a:outerShdw blurRad="38100" dist="38100" dir="2700000" algn="tl">
                  <a:srgbClr val="000000">
                    <a:alpha val="43137"/>
                  </a:srgbClr>
                </a:outerShdw>
              </a:effectLst>
              <a:cs typeface="Calibri" pitchFamily="34" charset="0"/>
              <a:hlinkClick xmlns:r="http://schemas.openxmlformats.org/officeDocument/2006/relationships" r:id="rId6"/>
            </a:rPr>
            <a:t>accensione e calibrazione</a:t>
          </a:r>
          <a:endParaRPr lang="it-IT" sz="3200" b="1" dirty="0">
            <a:blipFill>
              <a:blip xmlns:r="http://schemas.openxmlformats.org/officeDocument/2006/relationships" r:embed="rId5"/>
              <a:tile tx="0" ty="0" sx="100000" sy="100000" flip="none" algn="tl"/>
            </a:blipFill>
            <a:effectLst>
              <a:outerShdw blurRad="38100" dist="38100" dir="2700000" algn="tl">
                <a:srgbClr val="000000">
                  <a:alpha val="43137"/>
                </a:srgbClr>
              </a:outerShdw>
            </a:effectLst>
          </a:endParaRPr>
        </a:p>
      </dgm:t>
    </dgm:pt>
    <dgm:pt modelId="{E4B30573-0CB6-4D99-B348-D1CCF4C55EE3}" type="parTrans" cxnId="{98EE7D2C-E4B6-4557-97F7-B28D3FA8D437}">
      <dgm:prSet/>
      <dgm:spPr/>
      <dgm:t>
        <a:bodyPr/>
        <a:lstStyle/>
        <a:p>
          <a:endParaRPr lang="it-IT" sz="2400"/>
        </a:p>
      </dgm:t>
    </dgm:pt>
    <dgm:pt modelId="{1B8AEAEE-AB2C-4D7B-87DA-570FFDFC10FA}" type="sibTrans" cxnId="{98EE7D2C-E4B6-4557-97F7-B28D3FA8D437}">
      <dgm:prSet/>
      <dgm:spPr/>
      <dgm:t>
        <a:bodyPr/>
        <a:lstStyle/>
        <a:p>
          <a:endParaRPr lang="it-IT" sz="2400"/>
        </a:p>
      </dgm:t>
    </dgm:pt>
    <dgm:pt modelId="{D7028FF8-D346-43D9-B592-08C0F76BEC82}" type="pres">
      <dgm:prSet presAssocID="{1820C561-B3F4-431C-A6E8-6FE6C302E914}" presName="composite" presStyleCnt="0">
        <dgm:presLayoutVars>
          <dgm:chMax val="1"/>
          <dgm:dir/>
          <dgm:resizeHandles val="exact"/>
        </dgm:presLayoutVars>
      </dgm:prSet>
      <dgm:spPr/>
      <dgm:t>
        <a:bodyPr/>
        <a:lstStyle/>
        <a:p>
          <a:endParaRPr lang="it-IT"/>
        </a:p>
      </dgm:t>
    </dgm:pt>
    <dgm:pt modelId="{60300A0E-FD87-421F-85DB-3020EB2A3F99}" type="pres">
      <dgm:prSet presAssocID="{1820C561-B3F4-431C-A6E8-6FE6C302E914}" presName="radial" presStyleCnt="0">
        <dgm:presLayoutVars>
          <dgm:animLvl val="ctr"/>
        </dgm:presLayoutVars>
      </dgm:prSet>
      <dgm:spPr/>
    </dgm:pt>
    <dgm:pt modelId="{E0B56715-E939-4473-8EA1-35E27489DC5F}" type="pres">
      <dgm:prSet presAssocID="{64303787-42E6-4A57-8ADB-5C32A21ACAAB}" presName="centerShape" presStyleLbl="vennNode1" presStyleIdx="0" presStyleCnt="4" custScaleX="78684" custScaleY="106120" custLinFactNeighborX="-2436" custLinFactNeighborY="-1444"/>
      <dgm:spPr/>
      <dgm:t>
        <a:bodyPr/>
        <a:lstStyle/>
        <a:p>
          <a:endParaRPr lang="it-IT"/>
        </a:p>
      </dgm:t>
    </dgm:pt>
    <dgm:pt modelId="{CF518C47-3C9F-475B-AD3D-C8ECA441024E}" type="pres">
      <dgm:prSet presAssocID="{40A87D6E-8189-45D2-B0F6-79D5B004B520}" presName="node" presStyleLbl="vennNode1" presStyleIdx="1" presStyleCnt="4" custScaleX="278260" custScaleY="109095" custRadScaleRad="103801" custRadScaleInc="-2523">
        <dgm:presLayoutVars>
          <dgm:bulletEnabled val="1"/>
        </dgm:presLayoutVars>
      </dgm:prSet>
      <dgm:spPr>
        <a:prstGeom prst="downArrowCallout">
          <a:avLst/>
        </a:prstGeom>
      </dgm:spPr>
      <dgm:t>
        <a:bodyPr/>
        <a:lstStyle/>
        <a:p>
          <a:endParaRPr lang="it-IT"/>
        </a:p>
      </dgm:t>
    </dgm:pt>
    <dgm:pt modelId="{F1576094-2CD1-470F-AD9D-01F5D35FC65E}" type="pres">
      <dgm:prSet presAssocID="{3466D723-BA5C-4787-9C96-D407FD9A7161}" presName="node" presStyleLbl="vennNode1" presStyleIdx="2" presStyleCnt="4" custScaleX="199918" custScaleY="113221" custRadScaleRad="115023" custRadScaleInc="-5992">
        <dgm:presLayoutVars>
          <dgm:bulletEnabled val="1"/>
        </dgm:presLayoutVars>
      </dgm:prSet>
      <dgm:spPr>
        <a:prstGeom prst="leftArrowCallout">
          <a:avLst/>
        </a:prstGeom>
      </dgm:spPr>
      <dgm:t>
        <a:bodyPr/>
        <a:lstStyle/>
        <a:p>
          <a:endParaRPr lang="it-IT"/>
        </a:p>
      </dgm:t>
    </dgm:pt>
    <dgm:pt modelId="{3F5C02EC-5007-4D04-A464-A8AEE44A86EE}" type="pres">
      <dgm:prSet presAssocID="{0BAACB57-0D36-40F8-A995-FF100211810C}" presName="node" presStyleLbl="vennNode1" presStyleIdx="3" presStyleCnt="4" custScaleX="177907" custScaleY="114221" custRadScaleRad="112545" custRadScaleInc="4279">
        <dgm:presLayoutVars>
          <dgm:bulletEnabled val="1"/>
        </dgm:presLayoutVars>
      </dgm:prSet>
      <dgm:spPr>
        <a:prstGeom prst="rightArrowCallout">
          <a:avLst/>
        </a:prstGeom>
      </dgm:spPr>
      <dgm:t>
        <a:bodyPr/>
        <a:lstStyle/>
        <a:p>
          <a:endParaRPr lang="it-IT"/>
        </a:p>
      </dgm:t>
    </dgm:pt>
  </dgm:ptLst>
  <dgm:cxnLst>
    <dgm:cxn modelId="{F3C9887C-5A69-4E66-803D-225348431DC8}" type="presOf" srcId="{3466D723-BA5C-4787-9C96-D407FD9A7161}" destId="{F1576094-2CD1-470F-AD9D-01F5D35FC65E}" srcOrd="0" destOrd="0" presId="urn:microsoft.com/office/officeart/2005/8/layout/radial3"/>
    <dgm:cxn modelId="{05764180-7CFD-44AD-B416-0ACB35AC2246}" type="presOf" srcId="{0BAACB57-0D36-40F8-A995-FF100211810C}" destId="{3F5C02EC-5007-4D04-A464-A8AEE44A86EE}" srcOrd="0" destOrd="0" presId="urn:microsoft.com/office/officeart/2005/8/layout/radial3"/>
    <dgm:cxn modelId="{95DBEDAF-4774-4D2C-A22B-1970D809F685}" srcId="{64303787-42E6-4A57-8ADB-5C32A21ACAAB}" destId="{40A87D6E-8189-45D2-B0F6-79D5B004B520}" srcOrd="0" destOrd="0" parTransId="{A207682B-F7D7-4597-A5FF-9BF9A288859F}" sibTransId="{A96904D0-F27C-4370-846A-9A4AA726A339}"/>
    <dgm:cxn modelId="{C433A84F-9AE7-465A-8057-CF9D01D5680C}" type="presOf" srcId="{64303787-42E6-4A57-8ADB-5C32A21ACAAB}" destId="{E0B56715-E939-4473-8EA1-35E27489DC5F}" srcOrd="0" destOrd="0" presId="urn:microsoft.com/office/officeart/2005/8/layout/radial3"/>
    <dgm:cxn modelId="{3822AF26-4F20-40F0-8381-6A4720CD8CEF}" type="presOf" srcId="{40A87D6E-8189-45D2-B0F6-79D5B004B520}" destId="{CF518C47-3C9F-475B-AD3D-C8ECA441024E}" srcOrd="0" destOrd="0" presId="urn:microsoft.com/office/officeart/2005/8/layout/radial3"/>
    <dgm:cxn modelId="{0D145804-5E9E-4E7C-8F3A-049BBDF288AA}" type="presOf" srcId="{1820C561-B3F4-431C-A6E8-6FE6C302E914}" destId="{D7028FF8-D346-43D9-B592-08C0F76BEC82}" srcOrd="0" destOrd="0" presId="urn:microsoft.com/office/officeart/2005/8/layout/radial3"/>
    <dgm:cxn modelId="{F68A67AE-394C-44E5-8A47-72A0A24C52B2}" srcId="{1820C561-B3F4-431C-A6E8-6FE6C302E914}" destId="{64303787-42E6-4A57-8ADB-5C32A21ACAAB}" srcOrd="0" destOrd="0" parTransId="{5A8E7F55-1C80-47AC-8560-98816C3C1D7D}" sibTransId="{633B1A6D-F364-4502-990C-2E7ACE606DCB}"/>
    <dgm:cxn modelId="{98EE7D2C-E4B6-4557-97F7-B28D3FA8D437}" srcId="{64303787-42E6-4A57-8ADB-5C32A21ACAAB}" destId="{0BAACB57-0D36-40F8-A995-FF100211810C}" srcOrd="2" destOrd="0" parTransId="{E4B30573-0CB6-4D99-B348-D1CCF4C55EE3}" sibTransId="{1B8AEAEE-AB2C-4D7B-87DA-570FFDFC10FA}"/>
    <dgm:cxn modelId="{5BB334BD-E4F9-4EA9-9F9A-E1809348761B}" srcId="{64303787-42E6-4A57-8ADB-5C32A21ACAAB}" destId="{3466D723-BA5C-4787-9C96-D407FD9A7161}" srcOrd="1" destOrd="0" parTransId="{069D8902-5AE1-4548-BC85-F687D4AF5C9F}" sibTransId="{3A06E5BC-0466-4CCA-879F-E1FDA5F84608}"/>
    <dgm:cxn modelId="{3C7D2FB9-DF9E-4A50-8B37-B06E8FE19EF3}" type="presParOf" srcId="{D7028FF8-D346-43D9-B592-08C0F76BEC82}" destId="{60300A0E-FD87-421F-85DB-3020EB2A3F99}" srcOrd="0" destOrd="0" presId="urn:microsoft.com/office/officeart/2005/8/layout/radial3"/>
    <dgm:cxn modelId="{8D38B3CE-6DC7-4142-AD54-0334F7464633}" type="presParOf" srcId="{60300A0E-FD87-421F-85DB-3020EB2A3F99}" destId="{E0B56715-E939-4473-8EA1-35E27489DC5F}" srcOrd="0" destOrd="0" presId="urn:microsoft.com/office/officeart/2005/8/layout/radial3"/>
    <dgm:cxn modelId="{7CC1DC23-A655-4662-9CC5-E31F1F8C237F}" type="presParOf" srcId="{60300A0E-FD87-421F-85DB-3020EB2A3F99}" destId="{CF518C47-3C9F-475B-AD3D-C8ECA441024E}" srcOrd="1" destOrd="0" presId="urn:microsoft.com/office/officeart/2005/8/layout/radial3"/>
    <dgm:cxn modelId="{F8FC47C8-A529-46FC-9466-8BA77094EFE3}" type="presParOf" srcId="{60300A0E-FD87-421F-85DB-3020EB2A3F99}" destId="{F1576094-2CD1-470F-AD9D-01F5D35FC65E}" srcOrd="2" destOrd="0" presId="urn:microsoft.com/office/officeart/2005/8/layout/radial3"/>
    <dgm:cxn modelId="{76B1D4DD-C034-4DD4-85EE-A74F11D22E36}" type="presParOf" srcId="{60300A0E-FD87-421F-85DB-3020EB2A3F99}" destId="{3F5C02EC-5007-4D04-A464-A8AEE44A86EE}" srcOrd="3" destOrd="0" presId="urn:microsoft.com/office/officeart/2005/8/layout/radial3"/>
  </dgm:cxnLst>
  <dgm:bg>
    <a:blipFill dpi="0" rotWithShape="1">
      <a:blip xmlns:r="http://schemas.openxmlformats.org/officeDocument/2006/relationships" r:embed="rId7"/>
      <a:srcRect/>
      <a:stretch>
        <a:fillRect/>
      </a:stretch>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5C71E5-3E93-4694-82D5-0F76B5293CFA}">
      <dsp:nvSpPr>
        <dsp:cNvPr id="0" name=""/>
        <dsp:cNvSpPr/>
      </dsp:nvSpPr>
      <dsp:spPr>
        <a:xfrm>
          <a:off x="2385786" y="1516903"/>
          <a:ext cx="3778952" cy="3778952"/>
        </a:xfrm>
        <a:prstGeom prst="star32">
          <a:avLst/>
        </a:prstGeom>
        <a:solidFill>
          <a:srgbClr val="000000">
            <a:alpha val="78039"/>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it-IT" sz="3800" b="1" kern="1200" cap="none" spc="0" dirty="0" smtClean="0">
              <a:ln w="18415" cmpd="sng">
                <a:solidFill>
                  <a:schemeClr val="bg1"/>
                </a:solidFill>
                <a:prstDash val="solid"/>
              </a:ln>
              <a:solidFill>
                <a:schemeClr val="bg1"/>
              </a:solidFill>
              <a:effectLst>
                <a:outerShdw blurRad="38100" dist="38100" dir="2700000" algn="tl" rotWithShape="0">
                  <a:srgbClr val="000000">
                    <a:alpha val="43137"/>
                  </a:srgbClr>
                </a:outerShdw>
              </a:effectLst>
              <a:cs typeface="Times New Roman" pitchFamily="18" charset="0"/>
            </a:rPr>
            <a:t>2. Tipologie e funzioni della LIM </a:t>
          </a:r>
          <a:endParaRPr lang="it-IT" sz="3800" b="1" kern="1200" dirty="0">
            <a:ln w="18415" cmpd="sng">
              <a:solidFill>
                <a:schemeClr val="bg1"/>
              </a:solidFill>
              <a:prstDash val="solid"/>
            </a:ln>
            <a:solidFill>
              <a:schemeClr val="bg1"/>
            </a:solidFill>
            <a:effectLst>
              <a:outerShdw blurRad="38100" dist="38100" dir="2700000" algn="tl">
                <a:srgbClr val="000000">
                  <a:alpha val="43137"/>
                </a:srgbClr>
              </a:outerShdw>
            </a:effectLst>
          </a:endParaRPr>
        </a:p>
      </dsp:txBody>
      <dsp:txXfrm>
        <a:off x="2385786" y="1516903"/>
        <a:ext cx="3778952" cy="3778952"/>
      </dsp:txXfrm>
    </dsp:sp>
    <dsp:sp modelId="{5D812517-6267-491C-B6BD-EFEC7DEFD620}">
      <dsp:nvSpPr>
        <dsp:cNvPr id="0" name=""/>
        <dsp:cNvSpPr/>
      </dsp:nvSpPr>
      <dsp:spPr>
        <a:xfrm>
          <a:off x="3330524" y="674"/>
          <a:ext cx="1889476" cy="1889476"/>
        </a:xfrm>
        <a:prstGeom prst="teardrop">
          <a:avLst/>
        </a:prstGeom>
        <a:blipFill dpi="0" rotWithShape="0">
          <a:blip xmlns:r="http://schemas.openxmlformats.org/officeDocument/2006/relationships" r:embed="rId1">
            <a:alphaModFix amt="86000"/>
          </a:blip>
          <a:srcRect/>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it-IT" sz="2100" b="1" kern="1200" smtClean="0">
              <a:solidFill>
                <a:schemeClr val="bg1"/>
              </a:solidFill>
              <a:cs typeface="Calibri" pitchFamily="34" charset="0"/>
            </a:rPr>
            <a:t>1. Tipologie</a:t>
          </a:r>
          <a:endParaRPr lang="it-IT" sz="2100" b="1" kern="1200" cap="none" spc="0" dirty="0">
            <a:ln w="18415" cmpd="sng">
              <a:solidFill>
                <a:srgbClr val="FFFFFF"/>
              </a:solidFill>
              <a:prstDash val="solid"/>
            </a:ln>
            <a:solidFill>
              <a:schemeClr val="bg1"/>
            </a:solidFill>
            <a:effectLst>
              <a:outerShdw blurRad="38100" dist="38100" dir="2700000" algn="tl" rotWithShape="0">
                <a:srgbClr val="000000">
                  <a:alpha val="43137"/>
                </a:srgbClr>
              </a:outerShdw>
            </a:effectLst>
          </a:endParaRPr>
        </a:p>
      </dsp:txBody>
      <dsp:txXfrm>
        <a:off x="3330524" y="674"/>
        <a:ext cx="1889476" cy="1889476"/>
      </dsp:txXfrm>
    </dsp:sp>
    <dsp:sp modelId="{A90A3890-6BDB-44AD-BFC9-FE2FFF7605A7}">
      <dsp:nvSpPr>
        <dsp:cNvPr id="0" name=""/>
        <dsp:cNvSpPr/>
      </dsp:nvSpPr>
      <dsp:spPr>
        <a:xfrm>
          <a:off x="5580115" y="404676"/>
          <a:ext cx="3076426" cy="2966402"/>
        </a:xfrm>
        <a:prstGeom prst="teardrop">
          <a:avLst/>
        </a:prstGeom>
        <a:solidFill>
          <a:schemeClr val="accent5">
            <a:lumMod val="75000"/>
            <a:alpha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it-IT" sz="2100" b="1" kern="1200" dirty="0" smtClean="0">
              <a:solidFill>
                <a:schemeClr val="bg1"/>
              </a:solidFill>
              <a:cs typeface="Calibri" pitchFamily="34" charset="0"/>
            </a:rPr>
            <a:t>2. Strumenti e attività di  base: </a:t>
          </a:r>
          <a:r>
            <a:rPr lang="it-IT" sz="2100" b="1" kern="1200" dirty="0" err="1" smtClean="0">
              <a:solidFill>
                <a:schemeClr val="bg1"/>
              </a:solidFill>
              <a:cs typeface="Calibri" pitchFamily="34" charset="0"/>
            </a:rPr>
            <a:t>setting</a:t>
          </a:r>
          <a:r>
            <a:rPr lang="it-IT" sz="2100" b="1" kern="1200" dirty="0" smtClean="0">
              <a:solidFill>
                <a:schemeClr val="bg1"/>
              </a:solidFill>
              <a:cs typeface="Calibri" pitchFamily="34" charset="0"/>
            </a:rPr>
            <a:t>, accessori (tavoletta grafica,  telecomando, risponditore), collegamenti, accensione e calibrazione</a:t>
          </a:r>
          <a:endParaRPr lang="it-IT" sz="2100" b="1" kern="1200" cap="none" spc="0" dirty="0">
            <a:ln w="18415" cmpd="sng">
              <a:solidFill>
                <a:srgbClr val="FFFFFF"/>
              </a:solidFill>
              <a:prstDash val="solid"/>
            </a:ln>
            <a:solidFill>
              <a:schemeClr val="bg1"/>
            </a:solidFill>
            <a:effectLst>
              <a:outerShdw blurRad="38100" dist="38100" dir="2700000" algn="tl" rotWithShape="0">
                <a:srgbClr val="000000">
                  <a:alpha val="43137"/>
                </a:srgbClr>
              </a:outerShdw>
            </a:effectLst>
          </a:endParaRPr>
        </a:p>
      </dsp:txBody>
      <dsp:txXfrm>
        <a:off x="5580115" y="404676"/>
        <a:ext cx="3076426" cy="2966402"/>
      </dsp:txXfrm>
    </dsp:sp>
    <dsp:sp modelId="{687705EF-2D49-447D-8315-D15AA1A94C63}">
      <dsp:nvSpPr>
        <dsp:cNvPr id="0" name=""/>
        <dsp:cNvSpPr/>
      </dsp:nvSpPr>
      <dsp:spPr>
        <a:xfrm>
          <a:off x="5372364" y="3645020"/>
          <a:ext cx="2068315" cy="1983685"/>
        </a:xfrm>
        <a:prstGeom prst="teardrop">
          <a:avLst/>
        </a:prstGeom>
        <a:blipFill dpi="0" rotWithShape="0">
          <a:blip xmlns:r="http://schemas.openxmlformats.org/officeDocument/2006/relationships" r:embed="rId2">
            <a:alphaModFix amt="80000"/>
          </a:blip>
          <a:srcRect/>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it-IT" sz="2100" b="1" kern="1200" dirty="0" smtClean="0">
              <a:solidFill>
                <a:schemeClr val="bg1"/>
              </a:solidFill>
              <a:effectLst/>
              <a:cs typeface="Calibri" pitchFamily="34" charset="0"/>
            </a:rPr>
            <a:t>3.Software di gestione</a:t>
          </a:r>
          <a:endParaRPr lang="it-IT" sz="2100" b="1" kern="1200" cap="none" spc="0" dirty="0">
            <a:ln w="18415" cmpd="sng">
              <a:solidFill>
                <a:srgbClr val="FFFFFF"/>
              </a:solidFill>
              <a:prstDash val="solid"/>
            </a:ln>
            <a:solidFill>
              <a:schemeClr val="bg1"/>
            </a:solidFill>
            <a:effectLst/>
          </a:endParaRPr>
        </a:p>
      </dsp:txBody>
      <dsp:txXfrm>
        <a:off x="5372364" y="3645020"/>
        <a:ext cx="2068315" cy="1983685"/>
      </dsp:txXfrm>
    </dsp:sp>
    <dsp:sp modelId="{87332000-C420-4BD9-8431-184CD9017877}">
      <dsp:nvSpPr>
        <dsp:cNvPr id="0" name=""/>
        <dsp:cNvSpPr/>
      </dsp:nvSpPr>
      <dsp:spPr>
        <a:xfrm>
          <a:off x="3330524" y="4922609"/>
          <a:ext cx="1889476" cy="1889476"/>
        </a:xfrm>
        <a:prstGeom prst="ellipse">
          <a:avLst/>
        </a:prstGeom>
        <a:blipFill dpi="0" rotWithShape="0">
          <a:blip xmlns:r="http://schemas.openxmlformats.org/officeDocument/2006/relationships" r:embed="rId3">
            <a:alphaModFix amt="80000"/>
          </a:blip>
          <a:srcRect/>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it-IT" sz="2100" b="1" kern="1200" dirty="0" smtClean="0">
              <a:solidFill>
                <a:schemeClr val="bg1"/>
              </a:solidFill>
              <a:effectLst>
                <a:outerShdw blurRad="38100" dist="38100" dir="2700000" algn="tl">
                  <a:srgbClr val="000000">
                    <a:alpha val="43137"/>
                  </a:srgbClr>
                </a:outerShdw>
              </a:effectLst>
            </a:rPr>
            <a:t>4. Funzioni didattiche</a:t>
          </a:r>
          <a:endParaRPr lang="it-IT" sz="2100" b="1" kern="1200" dirty="0">
            <a:solidFill>
              <a:schemeClr val="bg1"/>
            </a:solidFill>
            <a:effectLst>
              <a:outerShdw blurRad="38100" dist="38100" dir="2700000" algn="tl">
                <a:srgbClr val="000000">
                  <a:alpha val="43137"/>
                </a:srgbClr>
              </a:outerShdw>
            </a:effectLst>
          </a:endParaRPr>
        </a:p>
      </dsp:txBody>
      <dsp:txXfrm>
        <a:off x="3330524" y="4922609"/>
        <a:ext cx="1889476" cy="1889476"/>
      </dsp:txXfrm>
    </dsp:sp>
    <dsp:sp modelId="{1366D910-F595-49ED-B29A-CF0BA12F3D9D}">
      <dsp:nvSpPr>
        <dsp:cNvPr id="0" name=""/>
        <dsp:cNvSpPr/>
      </dsp:nvSpPr>
      <dsp:spPr>
        <a:xfrm>
          <a:off x="1199264" y="3692125"/>
          <a:ext cx="1889476" cy="1889476"/>
        </a:xfrm>
        <a:prstGeom prst="ellipse">
          <a:avLst/>
        </a:prstGeom>
        <a:blipFill dpi="0" rotWithShape="0">
          <a:blip xmlns:r="http://schemas.openxmlformats.org/officeDocument/2006/relationships" r:embed="rId4">
            <a:alphaModFix amt="86000"/>
          </a:blip>
          <a:srcRect/>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it-IT" sz="2100" b="1" kern="1200" dirty="0" smtClean="0">
              <a:effectLst>
                <a:outerShdw blurRad="38100" dist="38100" dir="2700000" algn="tl">
                  <a:srgbClr val="000000">
                    <a:alpha val="43137"/>
                  </a:srgbClr>
                </a:outerShdw>
              </a:effectLst>
            </a:rPr>
            <a:t>5. La formazione del ‘tutor’ didattico</a:t>
          </a:r>
          <a:endParaRPr lang="it-IT" sz="2100" b="1" kern="1200" dirty="0">
            <a:effectLst>
              <a:outerShdw blurRad="38100" dist="38100" dir="2700000" algn="tl">
                <a:srgbClr val="000000">
                  <a:alpha val="43137"/>
                </a:srgbClr>
              </a:outerShdw>
            </a:effectLst>
          </a:endParaRPr>
        </a:p>
      </dsp:txBody>
      <dsp:txXfrm>
        <a:off x="1199264" y="3692125"/>
        <a:ext cx="1889476" cy="1889476"/>
      </dsp:txXfrm>
    </dsp:sp>
    <dsp:sp modelId="{1F605F17-0EC2-48EE-8F87-FD73FFA3786E}">
      <dsp:nvSpPr>
        <dsp:cNvPr id="0" name=""/>
        <dsp:cNvSpPr/>
      </dsp:nvSpPr>
      <dsp:spPr>
        <a:xfrm>
          <a:off x="1199264" y="1231158"/>
          <a:ext cx="1889476" cy="1889476"/>
        </a:xfrm>
        <a:prstGeom prst="teardrop">
          <a:avLst/>
        </a:prstGeom>
        <a:solidFill>
          <a:srgbClr val="800080">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it-IT" sz="2100" b="1" kern="1200" dirty="0" smtClean="0">
              <a:solidFill>
                <a:schemeClr val="bg1"/>
              </a:solidFill>
              <a:cs typeface="Calibri" pitchFamily="34" charset="0"/>
            </a:rPr>
            <a:t>6. La </a:t>
          </a:r>
          <a:r>
            <a:rPr lang="it-IT" sz="2100" b="1" kern="1200" dirty="0" err="1" smtClean="0">
              <a:solidFill>
                <a:schemeClr val="bg1"/>
              </a:solidFill>
              <a:cs typeface="Calibri" pitchFamily="34" charset="0"/>
            </a:rPr>
            <a:t>lim</a:t>
          </a:r>
          <a:r>
            <a:rPr lang="it-IT" sz="2100" b="1" kern="1200" dirty="0" smtClean="0">
              <a:solidFill>
                <a:schemeClr val="bg1"/>
              </a:solidFill>
              <a:cs typeface="Calibri" pitchFamily="34" charset="0"/>
            </a:rPr>
            <a:t> e i software gratuiti</a:t>
          </a:r>
          <a:endParaRPr lang="it-IT" sz="2100" b="1" kern="1200" cap="none" spc="0" dirty="0">
            <a:ln w="18415" cmpd="sng">
              <a:solidFill>
                <a:srgbClr val="FFFFFF"/>
              </a:solidFill>
              <a:prstDash val="solid"/>
            </a:ln>
            <a:solidFill>
              <a:schemeClr val="bg1"/>
            </a:solidFill>
            <a:effectLst>
              <a:outerShdw blurRad="38100" dist="38100" dir="2700000" algn="tl" rotWithShape="0">
                <a:srgbClr val="000000">
                  <a:alpha val="43137"/>
                </a:srgbClr>
              </a:outerShdw>
            </a:effectLst>
          </a:endParaRPr>
        </a:p>
      </dsp:txBody>
      <dsp:txXfrm>
        <a:off x="1199264" y="1231158"/>
        <a:ext cx="1889476" cy="188947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E94A9C-3DE3-441F-8884-575261650665}">
      <dsp:nvSpPr>
        <dsp:cNvPr id="0" name=""/>
        <dsp:cNvSpPr/>
      </dsp:nvSpPr>
      <dsp:spPr>
        <a:xfrm>
          <a:off x="2430532" y="2276858"/>
          <a:ext cx="3077544" cy="3077544"/>
        </a:xfrm>
        <a:prstGeom prst="ellipse">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it-IT" sz="4000" b="1" kern="1200" dirty="0" smtClean="0">
              <a:solidFill>
                <a:schemeClr val="bg1"/>
              </a:solidFill>
              <a:cs typeface="Calibri" pitchFamily="34" charset="0"/>
            </a:rPr>
            <a:t>1. Tipologie</a:t>
          </a:r>
          <a:endParaRPr lang="it-IT" sz="4000" b="1" kern="1200" dirty="0">
            <a:effectLst>
              <a:outerShdw blurRad="38100" dist="38100" dir="2700000" algn="tl">
                <a:srgbClr val="000000">
                  <a:alpha val="43137"/>
                </a:srgbClr>
              </a:outerShdw>
            </a:effectLst>
          </a:endParaRPr>
        </a:p>
      </dsp:txBody>
      <dsp:txXfrm>
        <a:off x="2430532" y="2276858"/>
        <a:ext cx="3077544" cy="3077544"/>
      </dsp:txXfrm>
    </dsp:sp>
    <dsp:sp modelId="{BA4A6541-F67A-42DD-833D-0B91021B69C1}">
      <dsp:nvSpPr>
        <dsp:cNvPr id="0" name=""/>
        <dsp:cNvSpPr/>
      </dsp:nvSpPr>
      <dsp:spPr>
        <a:xfrm rot="16519607">
          <a:off x="4030753" y="1729080"/>
          <a:ext cx="196134" cy="751433"/>
        </a:xfrm>
        <a:prstGeom prst="rightArrow">
          <a:avLst>
            <a:gd name="adj1" fmla="val 60000"/>
            <a:gd name="adj2" fmla="val 50000"/>
          </a:avLst>
        </a:prstGeom>
        <a:solidFill>
          <a:schemeClr val="tx1">
            <a:lumMod val="95000"/>
            <a:lumOff val="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it-IT" sz="2800" b="1" kern="1200">
            <a:effectLst>
              <a:outerShdw blurRad="38100" dist="38100" dir="2700000" algn="tl">
                <a:srgbClr val="000000">
                  <a:alpha val="43137"/>
                </a:srgbClr>
              </a:outerShdw>
            </a:effectLst>
          </a:endParaRPr>
        </a:p>
      </dsp:txBody>
      <dsp:txXfrm rot="16519607">
        <a:off x="4030753" y="1729080"/>
        <a:ext cx="196134" cy="751433"/>
      </dsp:txXfrm>
    </dsp:sp>
    <dsp:sp modelId="{58DD6A0A-C9C0-40AD-9A57-AC338A41352E}">
      <dsp:nvSpPr>
        <dsp:cNvPr id="0" name=""/>
        <dsp:cNvSpPr/>
      </dsp:nvSpPr>
      <dsp:spPr>
        <a:xfrm>
          <a:off x="2930262" y="145009"/>
          <a:ext cx="2597373" cy="1771813"/>
        </a:xfrm>
        <a:prstGeom prst="ellipse">
          <a:avLst/>
        </a:prstGeom>
        <a:blipFill rotWithShape="0">
          <a:blip xmlns:r="http://schemas.openxmlformats.org/officeDocument/2006/relationships" r:embed="rId2"/>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it-IT" sz="2800" b="1" kern="1200" dirty="0" smtClean="0"/>
            <a:t>LIM a membrana resistiva</a:t>
          </a:r>
          <a:endParaRPr lang="it-IT" sz="2800" b="1" kern="1200" dirty="0">
            <a:effectLst>
              <a:outerShdw blurRad="38100" dist="38100" dir="2700000" algn="tl">
                <a:srgbClr val="000000">
                  <a:alpha val="43137"/>
                </a:srgbClr>
              </a:outerShdw>
            </a:effectLst>
          </a:endParaRPr>
        </a:p>
      </dsp:txBody>
      <dsp:txXfrm>
        <a:off x="2930262" y="145009"/>
        <a:ext cx="2597373" cy="1771813"/>
      </dsp:txXfrm>
    </dsp:sp>
    <dsp:sp modelId="{8E3496C5-5CFC-4431-B8AD-5311821007F6}">
      <dsp:nvSpPr>
        <dsp:cNvPr id="0" name=""/>
        <dsp:cNvSpPr/>
      </dsp:nvSpPr>
      <dsp:spPr>
        <a:xfrm rot="1831576">
          <a:off x="5365829" y="4336043"/>
          <a:ext cx="246415" cy="751433"/>
        </a:xfrm>
        <a:prstGeom prst="rightArrow">
          <a:avLst>
            <a:gd name="adj1" fmla="val 60000"/>
            <a:gd name="adj2" fmla="val 50000"/>
          </a:avLst>
        </a:prstGeom>
        <a:solidFill>
          <a:schemeClr val="tx1">
            <a:lumMod val="95000"/>
            <a:lumOff val="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it-IT" sz="2800" b="1" kern="1200">
            <a:effectLst>
              <a:outerShdw blurRad="38100" dist="38100" dir="2700000" algn="tl">
                <a:srgbClr val="000000">
                  <a:alpha val="43137"/>
                </a:srgbClr>
              </a:outerShdw>
            </a:effectLst>
          </a:endParaRPr>
        </a:p>
      </dsp:txBody>
      <dsp:txXfrm rot="1831576">
        <a:off x="5365829" y="4336043"/>
        <a:ext cx="246415" cy="751433"/>
      </dsp:txXfrm>
    </dsp:sp>
    <dsp:sp modelId="{5E371956-B11B-4A3C-8F89-F35330037387}">
      <dsp:nvSpPr>
        <dsp:cNvPr id="0" name=""/>
        <dsp:cNvSpPr/>
      </dsp:nvSpPr>
      <dsp:spPr>
        <a:xfrm>
          <a:off x="5031548" y="4546147"/>
          <a:ext cx="4076967" cy="2195732"/>
        </a:xfrm>
        <a:prstGeom prst="ellipse">
          <a:avLst/>
        </a:prstGeom>
        <a:blipFill rotWithShape="0">
          <a:blip xmlns:r="http://schemas.openxmlformats.org/officeDocument/2006/relationships" r:embed="rId3"/>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it-IT" sz="2800" b="1" kern="1200" dirty="0" smtClean="0">
              <a:solidFill>
                <a:schemeClr val="tx1"/>
              </a:solidFill>
            </a:rPr>
            <a:t>LIM a funzionamento elettromagnetico</a:t>
          </a:r>
          <a:endParaRPr lang="it-IT" sz="2800" b="1" kern="1200" dirty="0">
            <a:solidFill>
              <a:schemeClr val="tx1"/>
            </a:solidFill>
            <a:effectLst>
              <a:outerShdw blurRad="38100" dist="38100" dir="2700000" algn="tl">
                <a:srgbClr val="000000">
                  <a:alpha val="43137"/>
                </a:srgbClr>
              </a:outerShdw>
            </a:effectLst>
          </a:endParaRPr>
        </a:p>
      </dsp:txBody>
      <dsp:txXfrm>
        <a:off x="5031548" y="4546147"/>
        <a:ext cx="4076967" cy="2195732"/>
      </dsp:txXfrm>
    </dsp:sp>
    <dsp:sp modelId="{6D2AC1F4-4888-402F-BE35-6DBED0BB88B1}">
      <dsp:nvSpPr>
        <dsp:cNvPr id="0" name=""/>
        <dsp:cNvSpPr/>
      </dsp:nvSpPr>
      <dsp:spPr>
        <a:xfrm rot="8681449">
          <a:off x="2453758" y="4439539"/>
          <a:ext cx="208412" cy="751433"/>
        </a:xfrm>
        <a:prstGeom prst="rightArrow">
          <a:avLst>
            <a:gd name="adj1" fmla="val 60000"/>
            <a:gd name="adj2" fmla="val 50000"/>
          </a:avLst>
        </a:prstGeom>
        <a:solidFill>
          <a:schemeClr val="tx1">
            <a:lumMod val="95000"/>
            <a:lumOff val="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it-IT" sz="2800" b="1" kern="1200">
            <a:effectLst>
              <a:outerShdw blurRad="38100" dist="38100" dir="2700000" algn="tl">
                <a:srgbClr val="000000">
                  <a:alpha val="43137"/>
                </a:srgbClr>
              </a:outerShdw>
            </a:effectLst>
          </a:endParaRPr>
        </a:p>
      </dsp:txBody>
      <dsp:txXfrm rot="8681449">
        <a:off x="2453758" y="4439539"/>
        <a:ext cx="208412" cy="751433"/>
      </dsp:txXfrm>
    </dsp:sp>
    <dsp:sp modelId="{C0F80984-FB07-424D-ABE5-490245C16DB4}">
      <dsp:nvSpPr>
        <dsp:cNvPr id="0" name=""/>
        <dsp:cNvSpPr/>
      </dsp:nvSpPr>
      <dsp:spPr>
        <a:xfrm>
          <a:off x="35484" y="4580614"/>
          <a:ext cx="2704761" cy="2126799"/>
        </a:xfrm>
        <a:prstGeom prst="ellipse">
          <a:avLst/>
        </a:prstGeom>
        <a:solidFill>
          <a:schemeClr val="tx1">
            <a:lumMod val="95000"/>
            <a:lumOff val="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it-IT" sz="2800" b="1" kern="1200" dirty="0" smtClean="0">
              <a:solidFill>
                <a:schemeClr val="bg1"/>
              </a:solidFill>
            </a:rPr>
            <a:t>LIM con periferica di rilevamento</a:t>
          </a:r>
          <a:endParaRPr lang="it-IT" sz="2800" b="1" kern="1200" dirty="0">
            <a:solidFill>
              <a:schemeClr val="bg1"/>
            </a:solidFill>
            <a:effectLst>
              <a:outerShdw blurRad="38100" dist="38100" dir="2700000" algn="tl">
                <a:srgbClr val="000000">
                  <a:alpha val="43137"/>
                </a:srgbClr>
              </a:outerShdw>
            </a:effectLst>
          </a:endParaRPr>
        </a:p>
      </dsp:txBody>
      <dsp:txXfrm>
        <a:off x="35484" y="4580614"/>
        <a:ext cx="2704761" cy="2126799"/>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23C445-69B4-4F5B-99EC-D37D1298FB60}">
      <dsp:nvSpPr>
        <dsp:cNvPr id="0" name=""/>
        <dsp:cNvSpPr/>
      </dsp:nvSpPr>
      <dsp:spPr>
        <a:xfrm>
          <a:off x="0" y="1101376"/>
          <a:ext cx="9144000" cy="46319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it-IT" sz="2800" b="1" kern="1200" dirty="0" smtClean="0">
              <a:solidFill>
                <a:schemeClr val="tx1"/>
              </a:solidFill>
              <a:effectLst>
                <a:outerShdw blurRad="38100" dist="38100" dir="2700000" algn="tl">
                  <a:srgbClr val="000000">
                    <a:alpha val="43137"/>
                  </a:srgbClr>
                </a:outerShdw>
              </a:effectLst>
            </a:rPr>
            <a:t>LIM a membrana resistiva</a:t>
          </a:r>
          <a:r>
            <a:rPr lang="it-IT" sz="2800" b="1" kern="1200" dirty="0" smtClean="0"/>
            <a:t>. </a:t>
          </a:r>
          <a:r>
            <a:rPr lang="it-IT" sz="2800" kern="1200" dirty="0" smtClean="0"/>
            <a:t>Queste lavagne sono formate da due tele flessibili, rivestite di un materiale dalle proprietà resistive (che contrasta la circolazione della corrente elettrica). Queste due tele sono separate da una spazio vuoto molto sottile e sono tese su una superficie più rigida. La pressione di un dito o della punta di una penna crea un contatto tra i due strati flessibili, permettendo alla lavagna di individuare la posizione esatta del tocco.</a:t>
          </a:r>
          <a:endParaRPr lang="it-IT" sz="2800" kern="1200" dirty="0"/>
        </a:p>
      </dsp:txBody>
      <dsp:txXfrm>
        <a:off x="2512800" y="1101376"/>
        <a:ext cx="6631199" cy="4631911"/>
      </dsp:txXfrm>
    </dsp:sp>
    <dsp:sp modelId="{091660AF-B447-4C8E-AF80-ACF09CCCAEEA}">
      <dsp:nvSpPr>
        <dsp:cNvPr id="0" name=""/>
        <dsp:cNvSpPr/>
      </dsp:nvSpPr>
      <dsp:spPr>
        <a:xfrm>
          <a:off x="107498" y="2121590"/>
          <a:ext cx="2344905" cy="2675589"/>
        </a:xfrm>
        <a:prstGeom prst="foldedCorner">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E95067-FE1B-4091-A3C7-5097FCADA516}">
      <dsp:nvSpPr>
        <dsp:cNvPr id="0" name=""/>
        <dsp:cNvSpPr/>
      </dsp:nvSpPr>
      <dsp:spPr>
        <a:xfrm>
          <a:off x="0" y="1372309"/>
          <a:ext cx="9144000" cy="40009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it-IT" sz="2600" b="1" kern="1200" dirty="0" smtClean="0">
              <a:solidFill>
                <a:schemeClr val="tx1"/>
              </a:solidFill>
              <a:effectLst>
                <a:outerShdw blurRad="38100" dist="38100" dir="2700000" algn="tl">
                  <a:srgbClr val="000000">
                    <a:alpha val="43137"/>
                  </a:srgbClr>
                </a:outerShdw>
              </a:effectLst>
            </a:rPr>
            <a:t>LIM a funzionamento elettromagnetico</a:t>
          </a:r>
        </a:p>
        <a:p>
          <a:pPr lvl="0" algn="l" defTabSz="1155700">
            <a:lnSpc>
              <a:spcPct val="90000"/>
            </a:lnSpc>
            <a:spcBef>
              <a:spcPct val="0"/>
            </a:spcBef>
            <a:spcAft>
              <a:spcPct val="35000"/>
            </a:spcAft>
          </a:pPr>
          <a:r>
            <a:rPr lang="it-IT" sz="2600" kern="1200" dirty="0" smtClean="0"/>
            <a:t>Questo tipo di lavagne funziona grazie a una tecnologia elettromagnetica. Il movimento di una penna sulla loro superficie rigida crea un campo magnetico oppure altera quello prodotto dalla lavagna, permettendo in questo modo il calcolo delle coordinate precise del punto di contatto. A volte la penna è dotata di uno o più pulsanti che permettono di avere funzionalità supplementari.</a:t>
          </a:r>
          <a:endParaRPr lang="it-IT" sz="2600" kern="1200" dirty="0"/>
        </a:p>
      </dsp:txBody>
      <dsp:txXfrm>
        <a:off x="2512800" y="1372309"/>
        <a:ext cx="6631199" cy="4000921"/>
      </dsp:txXfrm>
    </dsp:sp>
    <dsp:sp modelId="{F0708EC6-BED5-44AF-9B33-7353EDAA4C27}">
      <dsp:nvSpPr>
        <dsp:cNvPr id="0" name=""/>
        <dsp:cNvSpPr/>
      </dsp:nvSpPr>
      <dsp:spPr>
        <a:xfrm>
          <a:off x="177715" y="1988832"/>
          <a:ext cx="2318516" cy="2631758"/>
        </a:xfrm>
        <a:prstGeom prst="foldedCorner">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C3FBC9-F155-488F-9F78-588AADB92D18}">
      <dsp:nvSpPr>
        <dsp:cNvPr id="0" name=""/>
        <dsp:cNvSpPr/>
      </dsp:nvSpPr>
      <dsp:spPr>
        <a:xfrm>
          <a:off x="0" y="0"/>
          <a:ext cx="9144000" cy="68513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it-IT" sz="2800" b="1" kern="1200" dirty="0" smtClean="0">
              <a:solidFill>
                <a:schemeClr val="tx1"/>
              </a:solidFill>
              <a:effectLst>
                <a:outerShdw blurRad="38100" dist="38100" dir="2700000" algn="tl">
                  <a:srgbClr val="000000">
                    <a:alpha val="43137"/>
                  </a:srgbClr>
                </a:outerShdw>
              </a:effectLst>
            </a:rPr>
            <a:t>LIM con periferica di rilevamento</a:t>
          </a:r>
          <a:r>
            <a:rPr lang="it-IT" sz="2300" b="1" kern="1200" dirty="0" smtClean="0">
              <a:solidFill>
                <a:schemeClr val="bg1"/>
              </a:solidFill>
            </a:rPr>
            <a:t>. </a:t>
          </a:r>
          <a:r>
            <a:rPr lang="it-IT" sz="2300" kern="1200" dirty="0" smtClean="0"/>
            <a:t>Queste lavagne utilizzano un sistema di rilevamento esterno (infrarossi, laser, ultrasuoni, fibre ottiche) che percorre tutta la superficie della lavagna e «scansiona» tutto quello che succede. Si può trattare per esempio di ricettori infrarossi, di microfoni a ultrasuoni o di videocamere ad alta definizione. Tra tutte le soluzioni esistenti, alcune vengono dette mobili perché permettono di trasformare una classica lavagna bianca smaltata, uno schermo al plasma oppure una superficie chiara qualsiasi tramite un dispositivo di input. Un ricercatore informatico americano ha inoltre pensato di creare una LIM artigianale utilizzando i comandi di una consolle per videogiochi. Sul suo sito, Johnny </a:t>
          </a:r>
          <a:r>
            <a:rPr lang="it-IT" sz="2300" kern="1200" dirty="0" err="1" smtClean="0"/>
            <a:t>Chung</a:t>
          </a:r>
          <a:r>
            <a:rPr lang="it-IT" sz="2300" kern="1200" dirty="0" smtClean="0"/>
            <a:t> Lee, spiega infatti come creare una lavagna interattiva </a:t>
          </a:r>
          <a:r>
            <a:rPr lang="it-IT" sz="2300" kern="1200" dirty="0" err="1" smtClean="0"/>
            <a:t>multi-touch</a:t>
          </a:r>
          <a:r>
            <a:rPr lang="it-IT" sz="2300" kern="1200" dirty="0" smtClean="0"/>
            <a:t> utilizzando i comandi integrati nella consolle </a:t>
          </a:r>
          <a:r>
            <a:rPr lang="it-IT" sz="2300" kern="1200" dirty="0" err="1" smtClean="0">
              <a:hlinkClick xmlns:r="http://schemas.openxmlformats.org/officeDocument/2006/relationships" r:id="rId1"/>
            </a:rPr>
            <a:t>Wii</a:t>
          </a:r>
          <a:r>
            <a:rPr lang="it-IT" sz="2300" kern="1200" dirty="0" smtClean="0">
              <a:hlinkClick xmlns:r="http://schemas.openxmlformats.org/officeDocument/2006/relationships" r:id="rId1"/>
            </a:rPr>
            <a:t> di Nintendo</a:t>
          </a:r>
          <a:r>
            <a:rPr lang="it-IT" sz="2300" kern="1200" dirty="0" smtClean="0"/>
            <a:t>.</a:t>
          </a:r>
        </a:p>
        <a:p>
          <a:pPr lvl="0" algn="l" defTabSz="1244600">
            <a:lnSpc>
              <a:spcPct val="90000"/>
            </a:lnSpc>
            <a:spcBef>
              <a:spcPct val="0"/>
            </a:spcBef>
            <a:spcAft>
              <a:spcPct val="35000"/>
            </a:spcAft>
          </a:pPr>
          <a:r>
            <a:rPr lang="it-IT" sz="2300" kern="1200" dirty="0" err="1" smtClean="0"/>
            <a:t>Uwe</a:t>
          </a:r>
          <a:r>
            <a:rPr lang="it-IT" sz="2300" kern="1200" dirty="0" smtClean="0"/>
            <a:t> Schmidt ha adattato il lavoro di </a:t>
          </a:r>
          <a:r>
            <a:rPr lang="it-IT" sz="2300" kern="1200" dirty="0" err="1" smtClean="0"/>
            <a:t>Johny</a:t>
          </a:r>
          <a:r>
            <a:rPr lang="it-IT" sz="2300" kern="1200" dirty="0" smtClean="0"/>
            <a:t> </a:t>
          </a:r>
          <a:r>
            <a:rPr lang="it-IT" sz="2300" kern="1200" dirty="0" err="1" smtClean="0"/>
            <a:t>Chung</a:t>
          </a:r>
          <a:r>
            <a:rPr lang="it-IT" sz="2300" kern="1200" dirty="0" smtClean="0"/>
            <a:t> Lee per piattaforme MAC e Linux (Java). L’applicazione da scaricare si chiama </a:t>
          </a:r>
          <a:r>
            <a:rPr lang="it-IT" sz="2300" kern="1200" dirty="0" err="1" smtClean="0">
              <a:hlinkClick xmlns:r="http://schemas.openxmlformats.org/officeDocument/2006/relationships" r:id="rId2"/>
            </a:rPr>
            <a:t>Wiimote</a:t>
          </a:r>
          <a:r>
            <a:rPr lang="it-IT" sz="2300" kern="1200" dirty="0" smtClean="0">
              <a:hlinkClick xmlns:r="http://schemas.openxmlformats.org/officeDocument/2006/relationships" r:id="rId2"/>
            </a:rPr>
            <a:t> </a:t>
          </a:r>
          <a:r>
            <a:rPr lang="it-IT" sz="2300" kern="1200" dirty="0" err="1" smtClean="0">
              <a:hlinkClick xmlns:r="http://schemas.openxmlformats.org/officeDocument/2006/relationships" r:id="rId2"/>
            </a:rPr>
            <a:t>Whiteboard</a:t>
          </a:r>
          <a:r>
            <a:rPr lang="it-IT" sz="2300" kern="1200" dirty="0" smtClean="0"/>
            <a:t>.</a:t>
          </a:r>
        </a:p>
      </dsp:txBody>
      <dsp:txXfrm>
        <a:off x="2513930" y="0"/>
        <a:ext cx="6630069" cy="6851302"/>
      </dsp:txXfrm>
    </dsp:sp>
    <dsp:sp modelId="{76E0CCA1-5E96-406C-AB4F-B139CCB23A4C}">
      <dsp:nvSpPr>
        <dsp:cNvPr id="0" name=""/>
        <dsp:cNvSpPr/>
      </dsp:nvSpPr>
      <dsp:spPr>
        <a:xfrm>
          <a:off x="106836" y="1772815"/>
          <a:ext cx="2396697" cy="2974726"/>
        </a:xfrm>
        <a:prstGeom prst="foldedCorner">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A338E2-663F-4F0B-96C0-463802F4DC03}">
      <dsp:nvSpPr>
        <dsp:cNvPr id="0" name=""/>
        <dsp:cNvSpPr/>
      </dsp:nvSpPr>
      <dsp:spPr>
        <a:xfrm>
          <a:off x="0" y="2592883"/>
          <a:ext cx="7164288" cy="1841025"/>
        </a:xfrm>
        <a:prstGeom prst="horizontalScroll">
          <a:avLst/>
        </a:prstGeom>
        <a:solidFill>
          <a:srgbClr val="0070C0"/>
        </a:solidFill>
        <a:ln>
          <a:noFill/>
        </a:ln>
        <a:effectLst/>
      </dsp:spPr>
      <dsp:style>
        <a:lnRef idx="0">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it-IT" sz="2200" b="1" kern="1200" dirty="0" smtClean="0"/>
            <a:t>LIM a retroproiezione</a:t>
          </a:r>
          <a:endParaRPr lang="it-IT" sz="2200" kern="1200" dirty="0"/>
        </a:p>
      </dsp:txBody>
      <dsp:txXfrm>
        <a:off x="0" y="2592883"/>
        <a:ext cx="2149286" cy="1841025"/>
      </dsp:txXfrm>
    </dsp:sp>
    <dsp:sp modelId="{6DD5EF52-998E-45CB-BFA0-5A80F0DD0C7C}">
      <dsp:nvSpPr>
        <dsp:cNvPr id="0" name=""/>
        <dsp:cNvSpPr/>
      </dsp:nvSpPr>
      <dsp:spPr>
        <a:xfrm>
          <a:off x="0" y="102594"/>
          <a:ext cx="7164288" cy="1841025"/>
        </a:xfrm>
        <a:prstGeom prst="horizontalScroll">
          <a:avLst/>
        </a:prstGeom>
        <a:solidFill>
          <a:srgbClr val="00B050"/>
        </a:solidFill>
        <a:ln>
          <a:noFill/>
        </a:ln>
        <a:effectLst/>
      </dsp:spPr>
      <dsp:style>
        <a:lnRef idx="0">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it-IT" sz="2200" b="1" kern="1200" dirty="0" smtClean="0"/>
            <a:t>LIM a proiezione frontale</a:t>
          </a:r>
          <a:endParaRPr lang="it-IT" sz="2200" kern="1200" dirty="0"/>
        </a:p>
      </dsp:txBody>
      <dsp:txXfrm>
        <a:off x="0" y="102594"/>
        <a:ext cx="2149286" cy="1841025"/>
      </dsp:txXfrm>
    </dsp:sp>
    <dsp:sp modelId="{34A47777-A924-44DD-9882-601FF67A95ED}">
      <dsp:nvSpPr>
        <dsp:cNvPr id="0" name=""/>
        <dsp:cNvSpPr/>
      </dsp:nvSpPr>
      <dsp:spPr>
        <a:xfrm>
          <a:off x="1944232" y="570096"/>
          <a:ext cx="4869477" cy="3246318"/>
        </a:xfrm>
        <a:prstGeom prst="star32">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it-IT" sz="3700" b="1" kern="1200" dirty="0" smtClean="0">
              <a:solidFill>
                <a:schemeClr val="tx1"/>
              </a:solidFill>
            </a:rPr>
            <a:t>PROIEZIONI</a:t>
          </a:r>
          <a:endParaRPr lang="it-IT" sz="3700" b="1" kern="1200" dirty="0">
            <a:solidFill>
              <a:schemeClr val="tx1"/>
            </a:solidFill>
          </a:endParaRPr>
        </a:p>
      </dsp:txBody>
      <dsp:txXfrm>
        <a:off x="1944232" y="570096"/>
        <a:ext cx="4869477" cy="324631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08E4AD-A76C-412D-8E1B-9AE10A656E16}">
      <dsp:nvSpPr>
        <dsp:cNvPr id="0" name=""/>
        <dsp:cNvSpPr/>
      </dsp:nvSpPr>
      <dsp:spPr>
        <a:xfrm rot="10800000">
          <a:off x="498497" y="3612"/>
          <a:ext cx="8645502" cy="596943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8211" tIns="121920" rIns="227584" bIns="121920" numCol="1" spcCol="1270" anchor="ctr" anchorCtr="0">
          <a:noAutofit/>
        </a:bodyPr>
        <a:lstStyle/>
        <a:p>
          <a:pPr lvl="0" algn="ctr" defTabSz="1422400">
            <a:lnSpc>
              <a:spcPct val="90000"/>
            </a:lnSpc>
            <a:spcBef>
              <a:spcPct val="0"/>
            </a:spcBef>
            <a:spcAft>
              <a:spcPct val="35000"/>
            </a:spcAft>
          </a:pPr>
          <a:r>
            <a:rPr lang="it-IT" sz="3200" b="1" kern="1200" dirty="0" smtClean="0">
              <a:solidFill>
                <a:schemeClr val="tx1"/>
              </a:solidFill>
              <a:effectLst>
                <a:outerShdw blurRad="38100" dist="38100" dir="2700000" algn="tl">
                  <a:srgbClr val="000000">
                    <a:alpha val="43137"/>
                  </a:srgbClr>
                </a:outerShdw>
              </a:effectLst>
            </a:rPr>
            <a:t>LIM a proiezione frontale</a:t>
          </a:r>
        </a:p>
        <a:p>
          <a:pPr lvl="0" algn="ctr" defTabSz="1422400">
            <a:lnSpc>
              <a:spcPct val="90000"/>
            </a:lnSpc>
            <a:spcBef>
              <a:spcPct val="0"/>
            </a:spcBef>
            <a:spcAft>
              <a:spcPct val="35000"/>
            </a:spcAft>
          </a:pPr>
          <a:r>
            <a:rPr lang="it-IT" sz="2000" b="1" kern="1200" dirty="0" smtClean="0"/>
            <a:t>Il videoproiettore è posto davanti allo schermo. Ad oggi, si tratta della soluzione più diffusa sul mercato delle lavagne interattive, anche se l’inconveniente principale di questo tipo di dispositivo sta nel rischio di abbagliamento dell’operatore nel caso in cui quest’ultimo si trovi all’interno del fascio luminoso del proiettore. Allo stesso modo, su superfici di proiezione brillanti, si può formare in alcune zone un riflesso estremamente luminoso (“punto caldo”) che può dare fastidio agli alunni durante le esposizioni regolari e prolungate. Inoltre, se il videoproiettore è situato molto in basso o troppo lontano dallo schermo, l’ombra dell’operatore potrebbe essere proiettata sulla lavagna riducendo così la visibilità. Per rimediare a questo inconveniente si possono utilizzare videoproiettori dotati di obiettivi a focale ultracorta che possono essere avvicinati alla lavagna senza ridurre comunque la superficie di proiezione.</a:t>
          </a:r>
          <a:endParaRPr lang="it-IT" sz="2000" b="1" kern="1200" dirty="0"/>
        </a:p>
      </dsp:txBody>
      <dsp:txXfrm rot="10800000">
        <a:off x="498497" y="3612"/>
        <a:ext cx="8645502" cy="5969439"/>
      </dsp:txXfrm>
    </dsp:sp>
    <dsp:sp modelId="{BC9409DC-6807-4CCD-87CF-8DD11EBAF300}">
      <dsp:nvSpPr>
        <dsp:cNvPr id="0" name=""/>
        <dsp:cNvSpPr/>
      </dsp:nvSpPr>
      <dsp:spPr>
        <a:xfrm>
          <a:off x="0" y="1642579"/>
          <a:ext cx="2411702" cy="2690308"/>
        </a:xfrm>
        <a:prstGeom prst="horizontalScroll">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0C5D90-5787-438D-B083-46AEAC693102}">
      <dsp:nvSpPr>
        <dsp:cNvPr id="0" name=""/>
        <dsp:cNvSpPr/>
      </dsp:nvSpPr>
      <dsp:spPr>
        <a:xfrm rot="10800000">
          <a:off x="840174" y="1327"/>
          <a:ext cx="8303825" cy="597400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7146" tIns="121920" rIns="227584" bIns="121920" numCol="1" spcCol="1270" anchor="ctr" anchorCtr="0">
          <a:noAutofit/>
        </a:bodyPr>
        <a:lstStyle/>
        <a:p>
          <a:pPr lvl="0" algn="ctr" defTabSz="1422400">
            <a:lnSpc>
              <a:spcPct val="90000"/>
            </a:lnSpc>
            <a:spcBef>
              <a:spcPct val="0"/>
            </a:spcBef>
            <a:spcAft>
              <a:spcPct val="35000"/>
            </a:spcAft>
          </a:pPr>
          <a:r>
            <a:rPr lang="it-IT" sz="3200" b="1" kern="1200" dirty="0" smtClean="0">
              <a:solidFill>
                <a:schemeClr val="tx1"/>
              </a:solidFill>
              <a:effectLst>
                <a:outerShdw blurRad="38100" dist="38100" dir="2700000" algn="tl">
                  <a:srgbClr val="000000">
                    <a:alpha val="43137"/>
                  </a:srgbClr>
                </a:outerShdw>
              </a:effectLst>
            </a:rPr>
            <a:t>LIM a retroproiezione</a:t>
          </a:r>
        </a:p>
        <a:p>
          <a:pPr lvl="0" algn="ctr" defTabSz="1422400">
            <a:lnSpc>
              <a:spcPct val="90000"/>
            </a:lnSpc>
            <a:spcBef>
              <a:spcPct val="0"/>
            </a:spcBef>
            <a:spcAft>
              <a:spcPct val="35000"/>
            </a:spcAft>
          </a:pPr>
          <a:r>
            <a:rPr lang="it-IT" sz="2600" b="1" kern="1200" dirty="0" smtClean="0"/>
            <a:t>Il videoproiettore o la fonte di output è posizionato dietro lo schermo. Questo dispositivo presenta due grandi vantaggi: innanzitutto, nessuna ombra è proiettata sullo schermo quando l’operatore si trova davanti alla lavagna; in secondo luogo, l’operatore non rischia di essere abbagliato dalla luce proveniente dal proiettore rivolgendosi verso il pubblico. Tuttavia, questa soluzione è generalmente più costosa, più ingombrante e non è applicabile a tutti i tipi di lavagna interattiva.</a:t>
          </a:r>
          <a:endParaRPr lang="it-IT" sz="2600" b="1" kern="1200" dirty="0"/>
        </a:p>
      </dsp:txBody>
      <dsp:txXfrm rot="10800000">
        <a:off x="840174" y="1327"/>
        <a:ext cx="8303825" cy="5974008"/>
      </dsp:txXfrm>
    </dsp:sp>
    <dsp:sp modelId="{17F32092-DACE-491E-BFF7-D7C2F62125C9}">
      <dsp:nvSpPr>
        <dsp:cNvPr id="0" name=""/>
        <dsp:cNvSpPr/>
      </dsp:nvSpPr>
      <dsp:spPr>
        <a:xfrm>
          <a:off x="33610" y="1224135"/>
          <a:ext cx="3204861" cy="3528393"/>
        </a:xfrm>
        <a:prstGeom prst="flowChartDisplay">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B56715-E939-4473-8EA1-35E27489DC5F}">
      <dsp:nvSpPr>
        <dsp:cNvPr id="0" name=""/>
        <dsp:cNvSpPr/>
      </dsp:nvSpPr>
      <dsp:spPr>
        <a:xfrm>
          <a:off x="2665257" y="1772831"/>
          <a:ext cx="3314626" cy="4470389"/>
        </a:xfrm>
        <a:prstGeom prst="ellipse">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it-IT" sz="4000" b="1" kern="1200" dirty="0" smtClean="0">
              <a:solidFill>
                <a:srgbClr val="000000"/>
              </a:solidFill>
              <a:effectLst>
                <a:outerShdw blurRad="38100" dist="38100" dir="2700000" algn="tl">
                  <a:srgbClr val="000000">
                    <a:alpha val="43137"/>
                  </a:srgbClr>
                </a:outerShdw>
              </a:effectLst>
              <a:cs typeface="Calibri" pitchFamily="34" charset="0"/>
            </a:rPr>
            <a:t>2. Strumenti e attività di  base </a:t>
          </a:r>
          <a:endParaRPr lang="it-IT" sz="4000" b="1" kern="1200" dirty="0">
            <a:effectLst>
              <a:outerShdw blurRad="38100" dist="38100" dir="2700000" algn="tl">
                <a:srgbClr val="000000">
                  <a:alpha val="43137"/>
                </a:srgbClr>
              </a:outerShdw>
            </a:effectLst>
          </a:endParaRPr>
        </a:p>
      </dsp:txBody>
      <dsp:txXfrm>
        <a:off x="2665257" y="1772831"/>
        <a:ext cx="3314626" cy="4470389"/>
      </dsp:txXfrm>
    </dsp:sp>
    <dsp:sp modelId="{CF518C47-3C9F-475B-AD3D-C8ECA441024E}">
      <dsp:nvSpPr>
        <dsp:cNvPr id="0" name=""/>
        <dsp:cNvSpPr/>
      </dsp:nvSpPr>
      <dsp:spPr>
        <a:xfrm>
          <a:off x="1375358" y="97369"/>
          <a:ext cx="5860962" cy="2297857"/>
        </a:xfrm>
        <a:prstGeom prst="downArrowCallout">
          <a:avLst/>
        </a:prstGeom>
        <a:blipFill rotWithShape="0">
          <a:blip xmlns:r="http://schemas.openxmlformats.org/officeDocument/2006/relationships" r:embed="rId2"/>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it-IT" sz="3600" b="1" kern="1200" dirty="0" err="1" smtClean="0">
              <a:solidFill>
                <a:schemeClr val="bg1"/>
              </a:solidFill>
              <a:cs typeface="Calibri" pitchFamily="34" charset="0"/>
            </a:rPr>
            <a:t>Setting</a:t>
          </a:r>
          <a:r>
            <a:rPr lang="it-IT" sz="3600" b="1" kern="1200" dirty="0" smtClean="0">
              <a:solidFill>
                <a:schemeClr val="bg1"/>
              </a:solidFill>
              <a:cs typeface="Calibri" pitchFamily="34" charset="0"/>
            </a:rPr>
            <a:t>, accessori (tavoletta grafica,  telecomando, risponditore) </a:t>
          </a:r>
          <a:endParaRPr lang="it-IT" sz="3600" b="1" kern="1200" dirty="0">
            <a:solidFill>
              <a:schemeClr val="bg1"/>
            </a:solidFill>
          </a:endParaRPr>
        </a:p>
      </dsp:txBody>
      <dsp:txXfrm>
        <a:off x="1375358" y="97369"/>
        <a:ext cx="5860962" cy="2297857"/>
      </dsp:txXfrm>
    </dsp:sp>
    <dsp:sp modelId="{F1576094-2CD1-470F-AD9D-01F5D35FC65E}">
      <dsp:nvSpPr>
        <dsp:cNvPr id="0" name=""/>
        <dsp:cNvSpPr/>
      </dsp:nvSpPr>
      <dsp:spPr>
        <a:xfrm>
          <a:off x="4933147" y="4116890"/>
          <a:ext cx="4210852" cy="2384762"/>
        </a:xfrm>
        <a:prstGeom prst="leftArrowCallout">
          <a:avLst/>
        </a:prstGeom>
        <a:blipFill rotWithShape="0">
          <a:blip xmlns:r="http://schemas.openxmlformats.org/officeDocument/2006/relationships" r:embed="rId3"/>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it-IT" sz="3600" b="1" kern="1200" dirty="0" smtClean="0">
              <a:solidFill>
                <a:srgbClr val="000000"/>
              </a:solidFill>
              <a:effectLst>
                <a:outerShdw blurRad="38100" dist="38100" dir="2700000" algn="tl">
                  <a:srgbClr val="000000">
                    <a:alpha val="43137"/>
                  </a:srgbClr>
                </a:outerShdw>
              </a:effectLst>
              <a:cs typeface="Calibri" pitchFamily="34" charset="0"/>
              <a:hlinkClick xmlns:r="http://schemas.openxmlformats.org/officeDocument/2006/relationships" r:id="" action="ppaction://hlinksldjump"/>
            </a:rPr>
            <a:t>collegamenti</a:t>
          </a:r>
          <a:endParaRPr lang="it-IT" sz="3600" b="1" kern="1200" dirty="0">
            <a:effectLst>
              <a:outerShdw blurRad="38100" dist="38100" dir="2700000" algn="tl">
                <a:srgbClr val="000000">
                  <a:alpha val="43137"/>
                </a:srgbClr>
              </a:outerShdw>
            </a:effectLst>
          </a:endParaRPr>
        </a:p>
      </dsp:txBody>
      <dsp:txXfrm>
        <a:off x="4933147" y="4116890"/>
        <a:ext cx="4210852" cy="2384762"/>
      </dsp:txXfrm>
    </dsp:sp>
    <dsp:sp modelId="{3F5C02EC-5007-4D04-A464-A8AEE44A86EE}">
      <dsp:nvSpPr>
        <dsp:cNvPr id="0" name=""/>
        <dsp:cNvSpPr/>
      </dsp:nvSpPr>
      <dsp:spPr>
        <a:xfrm>
          <a:off x="0" y="4181247"/>
          <a:ext cx="3747237" cy="2405825"/>
        </a:xfrm>
        <a:prstGeom prst="rightArrowCallout">
          <a:avLst/>
        </a:prstGeom>
        <a:gradFill rotWithShape="0">
          <a:gsLst>
            <a:gs pos="0">
              <a:schemeClr val="tx1">
                <a:lumMod val="95000"/>
                <a:lumOff val="5000"/>
                <a:alpha val="16000"/>
              </a:schemeClr>
            </a:gs>
            <a:gs pos="50000">
              <a:schemeClr val="accent1">
                <a:hueOff val="0"/>
                <a:satOff val="0"/>
                <a:lumOff val="0"/>
                <a:tint val="44500"/>
                <a:satMod val="160000"/>
              </a:schemeClr>
            </a:gs>
            <a:gs pos="100000">
              <a:schemeClr val="accent1">
                <a:hueOff val="0"/>
                <a:satOff val="0"/>
                <a:lumOff val="0"/>
                <a:tint val="23500"/>
                <a:satMod val="160000"/>
              </a:schemeClr>
            </a:gs>
          </a:gsLst>
          <a:lin ang="27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it-IT" sz="3200" b="1" kern="1200" dirty="0" smtClean="0">
              <a:blipFill>
                <a:blip xmlns:r="http://schemas.openxmlformats.org/officeDocument/2006/relationships" r:embed="rId4"/>
                <a:tile tx="0" ty="0" sx="100000" sy="100000" flip="none" algn="tl"/>
              </a:blipFill>
              <a:effectLst>
                <a:outerShdw blurRad="38100" dist="38100" dir="2700000" algn="tl">
                  <a:srgbClr val="000000">
                    <a:alpha val="43137"/>
                  </a:srgbClr>
                </a:outerShdw>
              </a:effectLst>
              <a:cs typeface="Calibri" pitchFamily="34" charset="0"/>
              <a:hlinkClick xmlns:r="http://schemas.openxmlformats.org/officeDocument/2006/relationships" r:id="rId5"/>
            </a:rPr>
            <a:t>accensione e calibrazione</a:t>
          </a:r>
          <a:endParaRPr lang="it-IT" sz="3200" b="1" kern="1200" dirty="0">
            <a:blipFill>
              <a:blip xmlns:r="http://schemas.openxmlformats.org/officeDocument/2006/relationships" r:embed="rId4"/>
              <a:tile tx="0" ty="0" sx="100000" sy="100000" flip="none" algn="tl"/>
            </a:blipFill>
            <a:effectLst>
              <a:outerShdw blurRad="38100" dist="38100" dir="2700000" algn="tl">
                <a:srgbClr val="000000">
                  <a:alpha val="43137"/>
                </a:srgbClr>
              </a:outerShdw>
            </a:effectLst>
          </a:endParaRPr>
        </a:p>
      </dsp:txBody>
      <dsp:txXfrm>
        <a:off x="0" y="4181247"/>
        <a:ext cx="3747237" cy="240582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9.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D1298A3-FB3B-48DB-9EA0-461150B1ED0A}" type="datetimeFigureOut">
              <a:rPr lang="it-IT" smtClean="0"/>
              <a:pPr/>
              <a:t>07/02/2011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2578984-B6B3-43B7-8F01-0F51555969B2}"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D1298A3-FB3B-48DB-9EA0-461150B1ED0A}" type="datetimeFigureOut">
              <a:rPr lang="it-IT" smtClean="0"/>
              <a:pPr/>
              <a:t>07/02/2011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2578984-B6B3-43B7-8F01-0F51555969B2}"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D1298A3-FB3B-48DB-9EA0-461150B1ED0A}" type="datetimeFigureOut">
              <a:rPr lang="it-IT" smtClean="0"/>
              <a:pPr/>
              <a:t>07/02/2011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2578984-B6B3-43B7-8F01-0F51555969B2}"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D1298A3-FB3B-48DB-9EA0-461150B1ED0A}" type="datetimeFigureOut">
              <a:rPr lang="it-IT" smtClean="0"/>
              <a:pPr/>
              <a:t>07/02/2011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2578984-B6B3-43B7-8F01-0F51555969B2}"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D1298A3-FB3B-48DB-9EA0-461150B1ED0A}" type="datetimeFigureOut">
              <a:rPr lang="it-IT" smtClean="0"/>
              <a:pPr/>
              <a:t>07/02/2011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2578984-B6B3-43B7-8F01-0F51555969B2}"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D1298A3-FB3B-48DB-9EA0-461150B1ED0A}" type="datetimeFigureOut">
              <a:rPr lang="it-IT" smtClean="0"/>
              <a:pPr/>
              <a:t>07/02/2011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2578984-B6B3-43B7-8F01-0F51555969B2}"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D1298A3-FB3B-48DB-9EA0-461150B1ED0A}" type="datetimeFigureOut">
              <a:rPr lang="it-IT" smtClean="0"/>
              <a:pPr/>
              <a:t>07/02/2011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2578984-B6B3-43B7-8F01-0F51555969B2}"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D1298A3-FB3B-48DB-9EA0-461150B1ED0A}" type="datetimeFigureOut">
              <a:rPr lang="it-IT" smtClean="0"/>
              <a:pPr/>
              <a:t>07/02/2011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2578984-B6B3-43B7-8F01-0F51555969B2}"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D1298A3-FB3B-48DB-9EA0-461150B1ED0A}" type="datetimeFigureOut">
              <a:rPr lang="it-IT" smtClean="0"/>
              <a:pPr/>
              <a:t>07/02/2011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2578984-B6B3-43B7-8F01-0F51555969B2}"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D1298A3-FB3B-48DB-9EA0-461150B1ED0A}" type="datetimeFigureOut">
              <a:rPr lang="it-IT" smtClean="0"/>
              <a:pPr/>
              <a:t>07/02/2011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2578984-B6B3-43B7-8F01-0F51555969B2}"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D1298A3-FB3B-48DB-9EA0-461150B1ED0A}" type="datetimeFigureOut">
              <a:rPr lang="it-IT" smtClean="0"/>
              <a:pPr/>
              <a:t>07/02/2011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2578984-B6B3-43B7-8F01-0F51555969B2}"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1298A3-FB3B-48DB-9EA0-461150B1ED0A}" type="datetimeFigureOut">
              <a:rPr lang="it-IT" smtClean="0"/>
              <a:pPr/>
              <a:t>07/02/2011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578984-B6B3-43B7-8F01-0F51555969B2}"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image" Target="../media/image38.png"/><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slide" Target="slide10.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15.xml.rels><?xml version="1.0" encoding="UTF-8" standalone="yes"?>
<Relationships xmlns="http://schemas.openxmlformats.org/package/2006/relationships"><Relationship Id="rId8" Type="http://schemas.openxmlformats.org/officeDocument/2006/relationships/hyperlink" Target="http://www.youtube.com/watch?v=NuF6Bv6mZCw" TargetMode="External"/><Relationship Id="rId3" Type="http://schemas.openxmlformats.org/officeDocument/2006/relationships/diagramLayout" Target="../diagrams/layout15.xml"/><Relationship Id="rId7" Type="http://schemas.openxmlformats.org/officeDocument/2006/relationships/hyperlink" Target="http://www.youtube.com/watch?v=h4u80CSyLRE" TargetMode="Externa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7.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7.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Layout" Target="../diagrams/layout25.xml"/><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diagramData" Target="../diagrams/data25.xml"/><Relationship Id="rId1" Type="http://schemas.openxmlformats.org/officeDocument/2006/relationships/slideLayout" Target="../slideLayouts/slideLayout7.xml"/><Relationship Id="rId6" Type="http://schemas.microsoft.com/office/2007/relationships/diagramDrawing" Target="../diagrams/drawing25.xml"/><Relationship Id="rId11" Type="http://schemas.openxmlformats.org/officeDocument/2006/relationships/image" Target="../media/image50.jpeg"/><Relationship Id="rId5" Type="http://schemas.openxmlformats.org/officeDocument/2006/relationships/diagramColors" Target="../diagrams/colors25.xml"/><Relationship Id="rId10" Type="http://schemas.openxmlformats.org/officeDocument/2006/relationships/image" Target="../media/image49.png"/><Relationship Id="rId4" Type="http://schemas.openxmlformats.org/officeDocument/2006/relationships/diagramQuickStyle" Target="../diagrams/quickStyle25.xml"/><Relationship Id="rId9"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7.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5.jpeg"/><Relationship Id="rId7" Type="http://schemas.openxmlformats.org/officeDocument/2006/relationships/diagramColors" Target="../diagrams/colors6.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547664" y="0"/>
            <a:ext cx="5616624" cy="3067348"/>
          </a:xfrm>
          <a:prstGeom prst="cube">
            <a:avLst/>
          </a:prstGeom>
          <a:blipFill>
            <a:blip r:embed="rId2" cstate="print"/>
            <a:stretch>
              <a:fillRect/>
            </a:stretch>
          </a:blipFill>
          <a:ln w="9525">
            <a:noFill/>
            <a:miter lim="800000"/>
            <a:headEnd/>
            <a:tailEnd/>
          </a:ln>
        </p:spPr>
        <p:txBody>
          <a:bodyPr wrap="square" anchor="ctr">
            <a:spAutoFit/>
          </a:bodyPr>
          <a:lstStyle/>
          <a:p>
            <a:pPr algn="ctr" eaLnBrk="0" hangingPunct="0"/>
            <a:endParaRPr lang="it-IT"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eaLnBrk="0" hangingPunct="0"/>
            <a:endParaRPr lang="it-IT"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eaLnBrk="0" hangingPunct="0"/>
            <a:endParaRPr lang="it-IT"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laio 4"/>
          <p:cNvSpPr/>
          <p:nvPr/>
        </p:nvSpPr>
        <p:spPr>
          <a:xfrm>
            <a:off x="0" y="4554200"/>
            <a:ext cx="9144000" cy="2331184"/>
          </a:xfrm>
          <a:prstGeom prst="bevel">
            <a:avLst/>
          </a:prstGeom>
          <a:blipFill>
            <a:blip r:embed="rId3" cstate="print"/>
            <a:tile tx="0" ty="0" sx="100000" sy="100000" flip="none" algn="tl"/>
          </a:blipFill>
        </p:spPr>
        <p:txBody>
          <a:bodyPr wrap="square">
            <a:spAutoFit/>
          </a:bodyPr>
          <a:lstStyle/>
          <a:p>
            <a:pPr algn="ctr" eaLnBrk="0" hangingPunct="0"/>
            <a:r>
              <a:rPr lang="it-IT" sz="3600" b="1" dirty="0" smtClean="0">
                <a:ln w="18000">
                  <a:solidFill>
                    <a:schemeClr val="tx1"/>
                  </a:solidFill>
                  <a:prstDash val="solid"/>
                  <a:miter lim="800000"/>
                </a:ln>
                <a:solidFill>
                  <a:srgbClr val="C00000"/>
                </a:solidFill>
                <a:effectLst>
                  <a:outerShdw blurRad="25500" dist="23000" dir="7020000" algn="tl">
                    <a:srgbClr val="000000">
                      <a:alpha val="50000"/>
                    </a:srgbClr>
                  </a:outerShdw>
                </a:effectLst>
                <a:cs typeface="Calibri" pitchFamily="34" charset="0"/>
              </a:rPr>
              <a:t>Docenti Tutor  : </a:t>
            </a:r>
          </a:p>
          <a:p>
            <a:pPr algn="ctr" eaLnBrk="0" hangingPunct="0"/>
            <a:r>
              <a:rPr lang="it-IT" sz="3600" b="1" dirty="0" smtClean="0">
                <a:ln w="18000">
                  <a:solidFill>
                    <a:schemeClr val="tx1"/>
                  </a:solidFill>
                  <a:prstDash val="solid"/>
                  <a:miter lim="800000"/>
                </a:ln>
                <a:solidFill>
                  <a:srgbClr val="C00000"/>
                </a:solidFill>
                <a:effectLst>
                  <a:outerShdw blurRad="25500" dist="23000" dir="7020000" algn="tl">
                    <a:srgbClr val="000000">
                      <a:alpha val="50000"/>
                    </a:srgbClr>
                  </a:outerShdw>
                </a:effectLst>
                <a:cs typeface="Calibri" pitchFamily="34" charset="0"/>
              </a:rPr>
              <a:t>prof. Guido Antonio </a:t>
            </a:r>
            <a:r>
              <a:rPr lang="it-IT" sz="3600" b="1" dirty="0" err="1" smtClean="0">
                <a:ln w="18000">
                  <a:solidFill>
                    <a:schemeClr val="tx1"/>
                  </a:solidFill>
                  <a:prstDash val="solid"/>
                  <a:miter lim="800000"/>
                </a:ln>
                <a:solidFill>
                  <a:srgbClr val="C00000"/>
                </a:solidFill>
                <a:effectLst>
                  <a:outerShdw blurRad="25500" dist="23000" dir="7020000" algn="tl">
                    <a:srgbClr val="000000">
                      <a:alpha val="50000"/>
                    </a:srgbClr>
                  </a:outerShdw>
                </a:effectLst>
                <a:cs typeface="Calibri" pitchFamily="34" charset="0"/>
              </a:rPr>
              <a:t>DI</a:t>
            </a:r>
            <a:r>
              <a:rPr lang="it-IT" sz="3600" b="1" dirty="0" smtClean="0">
                <a:ln w="18000">
                  <a:solidFill>
                    <a:schemeClr val="tx1"/>
                  </a:solidFill>
                  <a:prstDash val="solid"/>
                  <a:miter lim="800000"/>
                </a:ln>
                <a:solidFill>
                  <a:srgbClr val="C00000"/>
                </a:solidFill>
                <a:effectLst>
                  <a:outerShdw blurRad="25500" dist="23000" dir="7020000" algn="tl">
                    <a:srgbClr val="000000">
                      <a:alpha val="50000"/>
                    </a:srgbClr>
                  </a:outerShdw>
                </a:effectLst>
                <a:cs typeface="Calibri" pitchFamily="34" charset="0"/>
              </a:rPr>
              <a:t> NICOLA e </a:t>
            </a:r>
          </a:p>
          <a:p>
            <a:pPr algn="ctr" eaLnBrk="0" hangingPunct="0"/>
            <a:r>
              <a:rPr lang="it-IT" sz="3600" b="1" dirty="0" smtClean="0">
                <a:ln w="18000">
                  <a:solidFill>
                    <a:schemeClr val="tx1"/>
                  </a:solidFill>
                  <a:prstDash val="solid"/>
                  <a:miter lim="800000"/>
                </a:ln>
                <a:solidFill>
                  <a:srgbClr val="C00000"/>
                </a:solidFill>
                <a:effectLst>
                  <a:outerShdw blurRad="25500" dist="23000" dir="7020000" algn="tl">
                    <a:srgbClr val="000000">
                      <a:alpha val="50000"/>
                    </a:srgbClr>
                  </a:outerShdw>
                </a:effectLst>
                <a:cs typeface="Calibri" pitchFamily="34" charset="0"/>
              </a:rPr>
              <a:t>prof. Luigi Rodolfo </a:t>
            </a:r>
            <a:r>
              <a:rPr lang="it-IT" sz="3600" b="1" dirty="0" err="1" smtClean="0">
                <a:ln w="18000">
                  <a:solidFill>
                    <a:schemeClr val="tx1"/>
                  </a:solidFill>
                  <a:prstDash val="solid"/>
                  <a:miter lim="800000"/>
                </a:ln>
                <a:solidFill>
                  <a:srgbClr val="C00000"/>
                </a:solidFill>
                <a:effectLst>
                  <a:outerShdw blurRad="25500" dist="23000" dir="7020000" algn="tl">
                    <a:srgbClr val="000000">
                      <a:alpha val="50000"/>
                    </a:srgbClr>
                  </a:outerShdw>
                </a:effectLst>
                <a:cs typeface="Calibri" pitchFamily="34" charset="0"/>
              </a:rPr>
              <a:t>DI</a:t>
            </a:r>
            <a:r>
              <a:rPr lang="it-IT" sz="3600" b="1" dirty="0" smtClean="0">
                <a:ln w="18000">
                  <a:solidFill>
                    <a:schemeClr val="tx1"/>
                  </a:solidFill>
                  <a:prstDash val="solid"/>
                  <a:miter lim="800000"/>
                </a:ln>
                <a:solidFill>
                  <a:srgbClr val="C00000"/>
                </a:solidFill>
                <a:effectLst>
                  <a:outerShdw blurRad="25500" dist="23000" dir="7020000" algn="tl">
                    <a:srgbClr val="000000">
                      <a:alpha val="50000"/>
                    </a:srgbClr>
                  </a:outerShdw>
                </a:effectLst>
                <a:cs typeface="Calibri" pitchFamily="34" charset="0"/>
              </a:rPr>
              <a:t> LUZIO</a:t>
            </a:r>
            <a:endParaRPr lang="it-IT" sz="3600" b="1" dirty="0">
              <a:ln w="18000">
                <a:solidFill>
                  <a:schemeClr val="tx1"/>
                </a:solidFill>
                <a:prstDash val="solid"/>
                <a:miter lim="800000"/>
              </a:ln>
              <a:solidFill>
                <a:srgbClr val="C00000"/>
              </a:solidFill>
              <a:effectLst>
                <a:outerShdw blurRad="25500" dist="23000" dir="7020000" algn="tl">
                  <a:srgbClr val="000000">
                    <a:alpha val="50000"/>
                  </a:srgbClr>
                </a:outerShdw>
              </a:effectLst>
            </a:endParaRPr>
          </a:p>
        </p:txBody>
      </p:sp>
      <p:sp>
        <p:nvSpPr>
          <p:cNvPr id="6" name="Telaio 5"/>
          <p:cNvSpPr/>
          <p:nvPr/>
        </p:nvSpPr>
        <p:spPr>
          <a:xfrm>
            <a:off x="0" y="2924945"/>
            <a:ext cx="9144000" cy="1758613"/>
          </a:xfrm>
          <a:prstGeom prst="bevel">
            <a:avLst/>
          </a:prstGeom>
          <a:blipFill>
            <a:blip r:embed="rId4" cstate="print"/>
            <a:tile tx="0" ty="0" sx="100000" sy="100000" flip="none" algn="tl"/>
          </a:blipFill>
        </p:spPr>
        <p:txBody>
          <a:bodyPr wrap="square">
            <a:spAutoFit/>
          </a:bodyPr>
          <a:lstStyle/>
          <a:p>
            <a:pPr lvl="0" algn="ctr"/>
            <a:r>
              <a:rPr lang="it-IT"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Calibri" pitchFamily="34" charset="0"/>
              </a:rPr>
              <a:t>Didattica con la LIM - Sessione 3 </a:t>
            </a:r>
            <a:r>
              <a:rPr lang="it-IT"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Calibri" pitchFamily="34" charset="0"/>
              </a:rPr>
              <a:t>– </a:t>
            </a:r>
          </a:p>
          <a:p>
            <a:pPr lvl="0" algn="ctr"/>
            <a:r>
              <a:rPr lang="it-IT"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Calibri" pitchFamily="34" charset="0"/>
              </a:rPr>
              <a:t>II MODULO </a:t>
            </a:r>
            <a:r>
              <a:rPr lang="it-IT" sz="4000" dirty="0" smtClean="0"/>
              <a:t> </a:t>
            </a:r>
            <a:r>
              <a:rPr lang="it-IT" sz="3600" b="1" dirty="0" smtClean="0">
                <a:effectLst>
                  <a:outerShdw blurRad="38100" dist="38100" dir="2700000" algn="tl">
                    <a:srgbClr val="000000">
                      <a:alpha val="43137"/>
                    </a:srgbClr>
                  </a:outerShdw>
                </a:effectLst>
              </a:rPr>
              <a:t>Tipologie e funzioni della LIM</a:t>
            </a:r>
            <a:endParaRPr lang="it-IT" sz="3600" b="1" dirty="0">
              <a:ln w="12700">
                <a:solidFill>
                  <a:schemeClr val="tx2">
                    <a:satMod val="155000"/>
                  </a:schemeClr>
                </a:solidFill>
                <a:prstDash val="solid"/>
              </a:ln>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nvGraphicFramePr>
        <p:xfrm>
          <a:off x="0" y="692696"/>
          <a:ext cx="9144000"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ttangolo 2"/>
          <p:cNvSpPr/>
          <p:nvPr/>
        </p:nvSpPr>
        <p:spPr>
          <a:xfrm>
            <a:off x="2771800" y="0"/>
            <a:ext cx="4285276" cy="769441"/>
          </a:xfrm>
          <a:prstGeom prst="rect">
            <a:avLst/>
          </a:prstGeom>
        </p:spPr>
        <p:txBody>
          <a:bodyPr wrap="none">
            <a:spAutoFit/>
          </a:bodyPr>
          <a:lstStyle/>
          <a:p>
            <a:pPr lvl="0"/>
            <a:r>
              <a:rPr lang="it-IT" sz="4400" dirty="0" err="1" smtClean="0">
                <a:solidFill>
                  <a:srgbClr val="000000"/>
                </a:solidFill>
                <a:cs typeface="Calibri" pitchFamily="34" charset="0"/>
              </a:rPr>
              <a:t>Setting</a:t>
            </a:r>
            <a:r>
              <a:rPr lang="it-IT" sz="4400" dirty="0" smtClean="0">
                <a:solidFill>
                  <a:srgbClr val="000000"/>
                </a:solidFill>
                <a:cs typeface="Calibri" pitchFamily="34" charset="0"/>
              </a:rPr>
              <a:t>, accessori </a:t>
            </a:r>
            <a:endParaRPr lang="it-IT" sz="4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nvGraphicFramePr>
        <p:xfrm>
          <a:off x="0" y="764704"/>
          <a:ext cx="9144000"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ttangolo 2"/>
          <p:cNvSpPr/>
          <p:nvPr/>
        </p:nvSpPr>
        <p:spPr>
          <a:xfrm>
            <a:off x="2771800" y="0"/>
            <a:ext cx="4285276" cy="769441"/>
          </a:xfrm>
          <a:prstGeom prst="rect">
            <a:avLst/>
          </a:prstGeom>
        </p:spPr>
        <p:txBody>
          <a:bodyPr wrap="none">
            <a:spAutoFit/>
          </a:bodyPr>
          <a:lstStyle/>
          <a:p>
            <a:pPr lvl="0"/>
            <a:r>
              <a:rPr lang="it-IT" sz="4400" dirty="0" err="1" smtClean="0">
                <a:solidFill>
                  <a:srgbClr val="000000"/>
                </a:solidFill>
                <a:cs typeface="Calibri" pitchFamily="34" charset="0"/>
              </a:rPr>
              <a:t>Setting</a:t>
            </a:r>
            <a:r>
              <a:rPr lang="it-IT" sz="4400" dirty="0" smtClean="0">
                <a:solidFill>
                  <a:srgbClr val="000000"/>
                </a:solidFill>
                <a:cs typeface="Calibri" pitchFamily="34" charset="0"/>
              </a:rPr>
              <a:t>, accessori </a:t>
            </a:r>
            <a:endParaRPr lang="it-IT" sz="4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1 cavo USB.jpg"/>
          <p:cNvPicPr>
            <a:picLocks noChangeAspect="1"/>
          </p:cNvPicPr>
          <p:nvPr/>
        </p:nvPicPr>
        <p:blipFill>
          <a:blip r:embed="rId2" cstate="print"/>
          <a:srcRect t="20423" b="17684"/>
          <a:stretch>
            <a:fillRect/>
          </a:stretch>
        </p:blipFill>
        <p:spPr>
          <a:xfrm>
            <a:off x="3491880" y="404664"/>
            <a:ext cx="2016224" cy="1008112"/>
          </a:xfrm>
          <a:prstGeom prst="cloud">
            <a:avLst/>
          </a:prstGeom>
        </p:spPr>
      </p:pic>
      <p:graphicFrame>
        <p:nvGraphicFramePr>
          <p:cNvPr id="4" name="Diagramma 3"/>
          <p:cNvGraphicFramePr/>
          <p:nvPr/>
        </p:nvGraphicFramePr>
        <p:xfrm>
          <a:off x="0" y="1397000"/>
          <a:ext cx="9144000" cy="5200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magine 4" descr="cavo VGA.jpg"/>
          <p:cNvPicPr>
            <a:picLocks noChangeAspect="1"/>
          </p:cNvPicPr>
          <p:nvPr/>
        </p:nvPicPr>
        <p:blipFill>
          <a:blip r:embed="rId8" cstate="print"/>
          <a:stretch>
            <a:fillRect/>
          </a:stretch>
        </p:blipFill>
        <p:spPr>
          <a:xfrm flipV="1">
            <a:off x="4932040" y="5328592"/>
            <a:ext cx="1850051" cy="836712"/>
          </a:xfrm>
          <a:prstGeom prst="cloud">
            <a:avLst/>
          </a:prstGeom>
        </p:spPr>
      </p:pic>
      <p:sp>
        <p:nvSpPr>
          <p:cNvPr id="10" name="Freccia angolare in su 9"/>
          <p:cNvSpPr/>
          <p:nvPr/>
        </p:nvSpPr>
        <p:spPr>
          <a:xfrm rot="5400000" flipH="1" flipV="1">
            <a:off x="6336196" y="-63388"/>
            <a:ext cx="648072" cy="230425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angolare in su 11"/>
          <p:cNvSpPr/>
          <p:nvPr/>
        </p:nvSpPr>
        <p:spPr>
          <a:xfrm flipH="1" flipV="1">
            <a:off x="2051720" y="872716"/>
            <a:ext cx="1368152" cy="61206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angolare in su 12"/>
          <p:cNvSpPr/>
          <p:nvPr/>
        </p:nvSpPr>
        <p:spPr>
          <a:xfrm rot="16200000" flipH="1">
            <a:off x="6480212" y="5049180"/>
            <a:ext cx="1152128" cy="504056"/>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14" name="Freccia angolare in su 13"/>
          <p:cNvSpPr/>
          <p:nvPr/>
        </p:nvSpPr>
        <p:spPr>
          <a:xfrm flipH="1">
            <a:off x="4283968" y="5301208"/>
            <a:ext cx="576064" cy="504056"/>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15" name="Rettangolo 14"/>
          <p:cNvSpPr/>
          <p:nvPr/>
        </p:nvSpPr>
        <p:spPr>
          <a:xfrm>
            <a:off x="7740352" y="633462"/>
            <a:ext cx="535724" cy="923330"/>
          </a:xfrm>
          <a:prstGeom prst="rect">
            <a:avLst/>
          </a:prstGeom>
          <a:noFill/>
        </p:spPr>
        <p:txBody>
          <a:bodyPr wrap="none" lIns="91440" tIns="45720" rIns="91440" bIns="45720">
            <a:spAutoFit/>
          </a:bodyPr>
          <a:lstStyle/>
          <a:p>
            <a:pPr algn="ctr"/>
            <a:r>
              <a:rPr lang="it-IT"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a:t>
            </a:r>
            <a:endParaRPr lang="it-IT"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6" name="Rettangolo 15"/>
          <p:cNvSpPr/>
          <p:nvPr/>
        </p:nvSpPr>
        <p:spPr>
          <a:xfrm>
            <a:off x="7276636" y="4593902"/>
            <a:ext cx="535724" cy="923330"/>
          </a:xfrm>
          <a:prstGeom prst="rect">
            <a:avLst/>
          </a:prstGeom>
          <a:noFill/>
        </p:spPr>
        <p:txBody>
          <a:bodyPr wrap="none" lIns="91440" tIns="45720" rIns="91440" bIns="45720">
            <a:spAutoFit/>
          </a:bodyPr>
          <a:lstStyle/>
          <a:p>
            <a:pPr algn="ctr"/>
            <a:r>
              <a:rPr lang="it-IT" sz="5400" b="1" dirty="0" smtClean="0">
                <a:ln w="18415" cmpd="sng">
                  <a:noFill/>
                  <a:prstDash val="solid"/>
                </a:ln>
                <a:solidFill>
                  <a:srgbClr val="FFFFFF"/>
                </a:solidFill>
                <a:effectLst>
                  <a:outerShdw blurRad="63500" dir="3600000" algn="tl" rotWithShape="0">
                    <a:srgbClr val="000000">
                      <a:alpha val="70000"/>
                    </a:srgbClr>
                  </a:outerShdw>
                </a:effectLst>
              </a:rPr>
              <a:t>2</a:t>
            </a:r>
            <a:endParaRPr lang="it-IT" sz="5400" b="1" dirty="0">
              <a:ln w="18415" cmpd="sng">
                <a:noFill/>
                <a:prstDash val="solid"/>
              </a:ln>
              <a:solidFill>
                <a:srgbClr val="FFFFFF"/>
              </a:solidFill>
              <a:effectLst>
                <a:outerShdw blurRad="63500" dir="3600000" algn="tl" rotWithShape="0">
                  <a:srgbClr val="000000">
                    <a:alpha val="70000"/>
                  </a:srgbClr>
                </a:outerShdw>
              </a:effectLst>
            </a:endParaRPr>
          </a:p>
        </p:txBody>
      </p:sp>
      <p:sp>
        <p:nvSpPr>
          <p:cNvPr id="17" name="Rettangolo 16"/>
          <p:cNvSpPr/>
          <p:nvPr/>
        </p:nvSpPr>
        <p:spPr>
          <a:xfrm>
            <a:off x="3491880" y="-138301"/>
            <a:ext cx="1975884" cy="830997"/>
          </a:xfrm>
          <a:prstGeom prst="rect">
            <a:avLst/>
          </a:prstGeom>
          <a:noFill/>
        </p:spPr>
        <p:txBody>
          <a:bodyPr wrap="square" lIns="0" tIns="0" rIns="0" bIns="0">
            <a:spAutoFit/>
          </a:bodyPr>
          <a:lstStyle/>
          <a:p>
            <a:pPr algn="ctr"/>
            <a:r>
              <a:rPr lang="it-IT"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USB</a:t>
            </a:r>
            <a:endParaRPr lang="it-IT"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8" name="Rettangolo 17"/>
          <p:cNvSpPr/>
          <p:nvPr/>
        </p:nvSpPr>
        <p:spPr>
          <a:xfrm>
            <a:off x="5044388" y="6027003"/>
            <a:ext cx="1975884" cy="830997"/>
          </a:xfrm>
          <a:prstGeom prst="rect">
            <a:avLst/>
          </a:prstGeom>
          <a:noFill/>
          <a:ln>
            <a:noFill/>
          </a:ln>
        </p:spPr>
        <p:txBody>
          <a:bodyPr wrap="square" lIns="0" tIns="0" rIns="0" bIns="0">
            <a:spAutoFit/>
          </a:bodyPr>
          <a:lstStyle/>
          <a:p>
            <a:pPr algn="ctr"/>
            <a:r>
              <a:rPr lang="it-IT" sz="5400" b="1" cap="none" spc="0" dirty="0" smtClean="0">
                <a:ln w="10541" cmpd="sng">
                  <a:solidFill>
                    <a:schemeClr val="accent1">
                      <a:shade val="88000"/>
                      <a:satMod val="110000"/>
                    </a:schemeClr>
                  </a:solidFill>
                  <a:prstDash val="solid"/>
                </a:ln>
                <a:effectLst/>
              </a:rPr>
              <a:t>VGA</a:t>
            </a:r>
            <a:endParaRPr lang="it-IT" sz="5400" b="1" cap="none" spc="0" dirty="0">
              <a:ln w="10541" cmpd="sng">
                <a:solidFill>
                  <a:schemeClr val="accent1">
                    <a:shade val="88000"/>
                    <a:satMod val="110000"/>
                  </a:schemeClr>
                </a:solidFill>
                <a:prstDash val="solid"/>
              </a:ln>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grpId="0" nodeType="withEffect">
                                  <p:stCondLst>
                                    <p:cond delay="0"/>
                                  </p:stCondLst>
                                  <p:childTnLst>
                                    <p:anim calcmode="discrete" valueType="str">
                                      <p:cBhvr>
                                        <p:cTn id="6" dur="1000" fill="hold"/>
                                        <p:tgtEl>
                                          <p:spTgt spid="15"/>
                                        </p:tgtEl>
                                        <p:attrNameLst>
                                          <p:attrName>style.visibility</p:attrName>
                                        </p:attrNameLst>
                                      </p:cBhvr>
                                      <p:tavLst>
                                        <p:tav tm="0">
                                          <p:val>
                                            <p:strVal val="hidden"/>
                                          </p:val>
                                        </p:tav>
                                        <p:tav tm="50000">
                                          <p:val>
                                            <p:strVal val="visible"/>
                                          </p:val>
                                        </p:tav>
                                      </p:tavLst>
                                    </p:anim>
                                  </p:childTnLst>
                                </p:cTn>
                              </p:par>
                            </p:childTnLst>
                          </p:cTn>
                        </p:par>
                        <p:par>
                          <p:cTn id="7" fill="hold">
                            <p:stCondLst>
                              <p:cond delay="3000"/>
                            </p:stCondLst>
                            <p:childTnLst>
                              <p:par>
                                <p:cTn id="8" presetID="35" presetClass="emph" presetSubtype="0" repeatCount="3000" fill="hold" grpId="0" nodeType="afterEffect">
                                  <p:stCondLst>
                                    <p:cond delay="0"/>
                                  </p:stCondLst>
                                  <p:childTnLst>
                                    <p:anim calcmode="discrete" valueType="str">
                                      <p:cBhvr>
                                        <p:cTn id="9" dur="10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nvGraphicFramePr>
        <p:xfrm>
          <a:off x="0" y="0"/>
          <a:ext cx="9144000" cy="342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ma 2"/>
          <p:cNvGraphicFramePr/>
          <p:nvPr/>
        </p:nvGraphicFramePr>
        <p:xfrm>
          <a:off x="0" y="3438000"/>
          <a:ext cx="9144000" cy="3420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Immagine 1" descr="C:\Documents and Settings\guido\Documenti\Immagini\Raccolta multimediale Microsoft\j0432680.png">
            <a:hlinkClick r:id="rId12" action="ppaction://hlinksldjump"/>
          </p:cNvPr>
          <p:cNvPicPr>
            <a:picLocks noChangeAspect="1" noChangeArrowheads="1"/>
          </p:cNvPicPr>
          <p:nvPr/>
        </p:nvPicPr>
        <p:blipFill>
          <a:blip r:embed="rId13" cstate="print"/>
          <a:srcRect/>
          <a:stretch>
            <a:fillRect/>
          </a:stretch>
        </p:blipFill>
        <p:spPr bwMode="auto">
          <a:xfrm>
            <a:off x="8429625" y="6143625"/>
            <a:ext cx="714375" cy="714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grpId="0" nodeType="afterEffect">
                                  <p:stCondLst>
                                    <p:cond delay="0"/>
                                  </p:stCondLst>
                                  <p:childTnLst>
                                    <p:anim calcmode="discrete" valueType="str">
                                      <p:cBhvr>
                                        <p:cTn id="6" dur="1000" fill="hold"/>
                                        <p:tgtEl>
                                          <p:spTgt spid="2">
                                            <p:graphicEl>
                                              <a:dgm id="{B73E5280-B3FD-445C-BDE6-E3C627345B1D}"/>
                                            </p:graphicEl>
                                          </p:spTgt>
                                        </p:tgtEl>
                                        <p:attrNameLst>
                                          <p:attrName>style.visibility</p:attrName>
                                        </p:attrNameLst>
                                      </p:cBhvr>
                                      <p:tavLst>
                                        <p:tav tm="0">
                                          <p:val>
                                            <p:strVal val="hidden"/>
                                          </p:val>
                                        </p:tav>
                                        <p:tav tm="50000">
                                          <p:val>
                                            <p:strVal val="visible"/>
                                          </p:val>
                                        </p:tav>
                                      </p:tavLst>
                                    </p:anim>
                                  </p:childTnLst>
                                </p:cTn>
                              </p:par>
                            </p:childTnLst>
                          </p:cTn>
                        </p:par>
                        <p:par>
                          <p:cTn id="7" fill="hold">
                            <p:stCondLst>
                              <p:cond delay="1000"/>
                            </p:stCondLst>
                            <p:childTnLst>
                              <p:par>
                                <p:cTn id="8" presetID="35" presetClass="emph" presetSubtype="0" fill="hold" grpId="0" nodeType="afterEffect">
                                  <p:stCondLst>
                                    <p:cond delay="0"/>
                                  </p:stCondLst>
                                  <p:childTnLst>
                                    <p:anim calcmode="discrete" valueType="str">
                                      <p:cBhvr>
                                        <p:cTn id="9" dur="1000" fill="hold"/>
                                        <p:tgtEl>
                                          <p:spTgt spid="2">
                                            <p:graphicEl>
                                              <a:dgm id="{D103DC75-8C33-467A-9E3F-E86E47F08447}"/>
                                            </p:graphicEl>
                                          </p:spTgt>
                                        </p:tgtEl>
                                        <p:attrNameLst>
                                          <p:attrName>style.visibility</p:attrName>
                                        </p:attrNameLst>
                                      </p:cBhvr>
                                      <p:tavLst>
                                        <p:tav tm="0">
                                          <p:val>
                                            <p:strVal val="hidden"/>
                                          </p:val>
                                        </p:tav>
                                        <p:tav tm="50000">
                                          <p:val>
                                            <p:strVal val="visible"/>
                                          </p:val>
                                        </p:tav>
                                      </p:tavLst>
                                    </p:anim>
                                  </p:childTnLst>
                                </p:cTn>
                              </p:par>
                            </p:childTnLst>
                          </p:cTn>
                        </p:par>
                        <p:par>
                          <p:cTn id="10" fill="hold">
                            <p:stCondLst>
                              <p:cond delay="2000"/>
                            </p:stCondLst>
                            <p:childTnLst>
                              <p:par>
                                <p:cTn id="11" presetID="35" presetClass="emph" presetSubtype="0" fill="hold" grpId="0" nodeType="afterEffect">
                                  <p:stCondLst>
                                    <p:cond delay="0"/>
                                  </p:stCondLst>
                                  <p:childTnLst>
                                    <p:anim calcmode="discrete" valueType="str">
                                      <p:cBhvr>
                                        <p:cTn id="12" dur="1000" fill="hold"/>
                                        <p:tgtEl>
                                          <p:spTgt spid="2">
                                            <p:graphicEl>
                                              <a:dgm id="{04CF9D29-64AC-413C-89F0-461B5FE50A03}"/>
                                            </p:graphicEl>
                                          </p:spTgt>
                                        </p:tgtEl>
                                        <p:attrNameLst>
                                          <p:attrName>style.visibility</p:attrName>
                                        </p:attrNameLst>
                                      </p:cBhvr>
                                      <p:tavLst>
                                        <p:tav tm="0">
                                          <p:val>
                                            <p:strVal val="hidden"/>
                                          </p:val>
                                        </p:tav>
                                        <p:tav tm="50000">
                                          <p:val>
                                            <p:strVal val="visible"/>
                                          </p:val>
                                        </p:tav>
                                      </p:tavLst>
                                    </p:anim>
                                  </p:childTnLst>
                                </p:cTn>
                              </p:par>
                            </p:childTnLst>
                          </p:cTn>
                        </p:par>
                        <p:par>
                          <p:cTn id="13" fill="hold">
                            <p:stCondLst>
                              <p:cond delay="3000"/>
                            </p:stCondLst>
                            <p:childTnLst>
                              <p:par>
                                <p:cTn id="14" presetID="35" presetClass="emph" presetSubtype="0" fill="hold" grpId="0" nodeType="afterEffect">
                                  <p:stCondLst>
                                    <p:cond delay="0"/>
                                  </p:stCondLst>
                                  <p:childTnLst>
                                    <p:anim calcmode="discrete" valueType="str">
                                      <p:cBhvr>
                                        <p:cTn id="15" dur="1000" fill="hold"/>
                                        <p:tgtEl>
                                          <p:spTgt spid="2">
                                            <p:graphicEl>
                                              <a:dgm id="{1BF721EC-257B-4931-9AFF-8A52AA3DE64A}"/>
                                            </p:graphicEl>
                                          </p:spTgt>
                                        </p:tgtEl>
                                        <p:attrNameLst>
                                          <p:attrName>style.visibility</p:attrName>
                                        </p:attrNameLst>
                                      </p:cBhvr>
                                      <p:tavLst>
                                        <p:tav tm="0">
                                          <p:val>
                                            <p:strVal val="hidden"/>
                                          </p:val>
                                        </p:tav>
                                        <p:tav tm="50000">
                                          <p:val>
                                            <p:strVal val="visible"/>
                                          </p:val>
                                        </p:tav>
                                      </p:tavLst>
                                    </p:anim>
                                  </p:childTnLst>
                                </p:cTn>
                              </p:par>
                            </p:childTnLst>
                          </p:cTn>
                        </p:par>
                        <p:par>
                          <p:cTn id="16" fill="hold">
                            <p:stCondLst>
                              <p:cond delay="4000"/>
                            </p:stCondLst>
                            <p:childTnLst>
                              <p:par>
                                <p:cTn id="17" presetID="35" presetClass="emph" presetSubtype="0" fill="hold" grpId="0" nodeType="afterEffect">
                                  <p:stCondLst>
                                    <p:cond delay="0"/>
                                  </p:stCondLst>
                                  <p:childTnLst>
                                    <p:anim calcmode="discrete" valueType="str">
                                      <p:cBhvr>
                                        <p:cTn id="18" dur="1000" fill="hold"/>
                                        <p:tgtEl>
                                          <p:spTgt spid="2">
                                            <p:graphicEl>
                                              <a:dgm id="{A83C44A3-7203-4F9C-81DE-8896F85F5C5F}"/>
                                            </p:graphicEl>
                                          </p:spTgt>
                                        </p:tgtEl>
                                        <p:attrNameLst>
                                          <p:attrName>style.visibility</p:attrName>
                                        </p:attrNameLst>
                                      </p:cBhvr>
                                      <p:tavLst>
                                        <p:tav tm="0">
                                          <p:val>
                                            <p:strVal val="hidden"/>
                                          </p:val>
                                        </p:tav>
                                        <p:tav tm="50000">
                                          <p:val>
                                            <p:strVal val="visible"/>
                                          </p:val>
                                        </p:tav>
                                      </p:tavLst>
                                    </p:anim>
                                  </p:childTnLst>
                                </p:cTn>
                              </p:par>
                            </p:childTnLst>
                          </p:cTn>
                        </p:par>
                        <p:par>
                          <p:cTn id="19" fill="hold">
                            <p:stCondLst>
                              <p:cond delay="5000"/>
                            </p:stCondLst>
                            <p:childTnLst>
                              <p:par>
                                <p:cTn id="20" presetID="35" presetClass="emph" presetSubtype="0" fill="hold" grpId="0" nodeType="afterEffect">
                                  <p:stCondLst>
                                    <p:cond delay="0"/>
                                  </p:stCondLst>
                                  <p:childTnLst>
                                    <p:anim calcmode="discrete" valueType="str">
                                      <p:cBhvr>
                                        <p:cTn id="21" dur="1000" fill="hold"/>
                                        <p:tgtEl>
                                          <p:spTgt spid="2">
                                            <p:graphicEl>
                                              <a:dgm id="{D76D668E-FAC2-4A4A-8902-4E6FED6572AE}"/>
                                            </p:graphicEl>
                                          </p:spTgt>
                                        </p:tgtEl>
                                        <p:attrNameLst>
                                          <p:attrName>style.visibility</p:attrName>
                                        </p:attrNameLst>
                                      </p:cBhvr>
                                      <p:tavLst>
                                        <p:tav tm="0">
                                          <p:val>
                                            <p:strVal val="hidden"/>
                                          </p:val>
                                        </p:tav>
                                        <p:tav tm="50000">
                                          <p:val>
                                            <p:strVal val="visible"/>
                                          </p:val>
                                        </p:tav>
                                      </p:tavLst>
                                    </p:anim>
                                  </p:childTnLst>
                                </p:cTn>
                              </p:par>
                            </p:childTnLst>
                          </p:cTn>
                        </p:par>
                        <p:par>
                          <p:cTn id="22" fill="hold">
                            <p:stCondLst>
                              <p:cond delay="6000"/>
                            </p:stCondLst>
                            <p:childTnLst>
                              <p:par>
                                <p:cTn id="23" presetID="35" presetClass="emph" presetSubtype="0" fill="hold" grpId="0" nodeType="afterEffect">
                                  <p:stCondLst>
                                    <p:cond delay="0"/>
                                  </p:stCondLst>
                                  <p:childTnLst>
                                    <p:anim calcmode="discrete" valueType="str">
                                      <p:cBhvr>
                                        <p:cTn id="24" dur="1000" fill="hold"/>
                                        <p:tgtEl>
                                          <p:spTgt spid="2">
                                            <p:graphicEl>
                                              <a:dgm id="{F3176DE2-5C61-4CEE-9B03-17A26B6A6388}"/>
                                            </p:graphicEl>
                                          </p:spTgt>
                                        </p:tgtEl>
                                        <p:attrNameLst>
                                          <p:attrName>style.visibility</p:attrName>
                                        </p:attrNameLst>
                                      </p:cBhvr>
                                      <p:tavLst>
                                        <p:tav tm="0">
                                          <p:val>
                                            <p:strVal val="hidden"/>
                                          </p:val>
                                        </p:tav>
                                        <p:tav tm="50000">
                                          <p:val>
                                            <p:strVal val="visible"/>
                                          </p:val>
                                        </p:tav>
                                      </p:tavLst>
                                    </p:anim>
                                  </p:childTnLst>
                                </p:cTn>
                              </p:par>
                            </p:childTnLst>
                          </p:cTn>
                        </p:par>
                        <p:par>
                          <p:cTn id="25" fill="hold">
                            <p:stCondLst>
                              <p:cond delay="7000"/>
                            </p:stCondLst>
                            <p:childTnLst>
                              <p:par>
                                <p:cTn id="26" presetID="35" presetClass="emph" presetSubtype="0" fill="hold" grpId="0" nodeType="afterEffect">
                                  <p:stCondLst>
                                    <p:cond delay="0"/>
                                  </p:stCondLst>
                                  <p:childTnLst>
                                    <p:anim calcmode="discrete" valueType="str">
                                      <p:cBhvr>
                                        <p:cTn id="27" dur="1000" fill="hold"/>
                                        <p:tgtEl>
                                          <p:spTgt spid="2">
                                            <p:graphicEl>
                                              <a:dgm id="{E60FF5DA-5663-432E-8D56-7A36D7D4972D}"/>
                                            </p:graphicEl>
                                          </p:spTgt>
                                        </p:tgtEl>
                                        <p:attrNameLst>
                                          <p:attrName>style.visibility</p:attrName>
                                        </p:attrNameLst>
                                      </p:cBhvr>
                                      <p:tavLst>
                                        <p:tav tm="0">
                                          <p:val>
                                            <p:strVal val="hidden"/>
                                          </p:val>
                                        </p:tav>
                                        <p:tav tm="50000">
                                          <p:val>
                                            <p:strVal val="visible"/>
                                          </p:val>
                                        </p:tav>
                                      </p:tavLst>
                                    </p:anim>
                                  </p:childTnLst>
                                </p:cTn>
                              </p:par>
                            </p:childTnLst>
                          </p:cTn>
                        </p:par>
                        <p:par>
                          <p:cTn id="28" fill="hold">
                            <p:stCondLst>
                              <p:cond delay="8000"/>
                            </p:stCondLst>
                            <p:childTnLst>
                              <p:par>
                                <p:cTn id="29" presetID="35" presetClass="emph" presetSubtype="0" fill="hold" grpId="0" nodeType="afterEffect">
                                  <p:stCondLst>
                                    <p:cond delay="0"/>
                                  </p:stCondLst>
                                  <p:childTnLst>
                                    <p:anim calcmode="discrete" valueType="str">
                                      <p:cBhvr>
                                        <p:cTn id="30" dur="1000" fill="hold"/>
                                        <p:tgtEl>
                                          <p:spTgt spid="2">
                                            <p:graphicEl>
                                              <a:dgm id="{56CD9629-5FA8-49D5-B1C4-AAF6344D1764}"/>
                                            </p:graphicEl>
                                          </p:spTgt>
                                        </p:tgtEl>
                                        <p:attrNameLst>
                                          <p:attrName>style.visibility</p:attrName>
                                        </p:attrNameLst>
                                      </p:cBhvr>
                                      <p:tavLst>
                                        <p:tav tm="0">
                                          <p:val>
                                            <p:strVal val="hidden"/>
                                          </p:val>
                                        </p:tav>
                                        <p:tav tm="50000">
                                          <p:val>
                                            <p:strVal val="visible"/>
                                          </p:val>
                                        </p:tav>
                                      </p:tavLst>
                                    </p:anim>
                                  </p:childTnLst>
                                </p:cTn>
                              </p:par>
                            </p:childTnLst>
                          </p:cTn>
                        </p:par>
                        <p:par>
                          <p:cTn id="31" fill="hold">
                            <p:stCondLst>
                              <p:cond delay="9000"/>
                            </p:stCondLst>
                            <p:childTnLst>
                              <p:par>
                                <p:cTn id="32" presetID="35" presetClass="emph" presetSubtype="0" fill="hold" grpId="0" nodeType="afterEffect">
                                  <p:stCondLst>
                                    <p:cond delay="0"/>
                                  </p:stCondLst>
                                  <p:childTnLst>
                                    <p:anim calcmode="discrete" valueType="str">
                                      <p:cBhvr>
                                        <p:cTn id="33" dur="1000" fill="hold"/>
                                        <p:tgtEl>
                                          <p:spTgt spid="2">
                                            <p:graphicEl>
                                              <a:dgm id="{39F77BD2-4F15-41D0-8B5E-C3630FE78E4C}"/>
                                            </p:graphicEl>
                                          </p:spTgt>
                                        </p:tgtEl>
                                        <p:attrNameLst>
                                          <p:attrName>style.visibility</p:attrName>
                                        </p:attrNameLst>
                                      </p:cBhvr>
                                      <p:tavLst>
                                        <p:tav tm="0">
                                          <p:val>
                                            <p:strVal val="hidden"/>
                                          </p:val>
                                        </p:tav>
                                        <p:tav tm="50000">
                                          <p:val>
                                            <p:strVal val="visible"/>
                                          </p:val>
                                        </p:tav>
                                      </p:tavLst>
                                    </p:anim>
                                  </p:childTnLst>
                                </p:cTn>
                              </p:par>
                            </p:childTnLst>
                          </p:cTn>
                        </p:par>
                        <p:par>
                          <p:cTn id="34" fill="hold">
                            <p:stCondLst>
                              <p:cond delay="10000"/>
                            </p:stCondLst>
                            <p:childTnLst>
                              <p:par>
                                <p:cTn id="35" presetID="35" presetClass="emph" presetSubtype="0" fill="hold" grpId="0" nodeType="afterEffect">
                                  <p:stCondLst>
                                    <p:cond delay="0"/>
                                  </p:stCondLst>
                                  <p:childTnLst>
                                    <p:anim calcmode="discrete" valueType="str">
                                      <p:cBhvr>
                                        <p:cTn id="36" dur="1000" fill="hold"/>
                                        <p:tgtEl>
                                          <p:spTgt spid="2">
                                            <p:graphicEl>
                                              <a:dgm id="{7B0F1406-F9C9-4670-AE0C-B0FFAA611FE0}"/>
                                            </p:graphicEl>
                                          </p:spTgt>
                                        </p:tgtEl>
                                        <p:attrNameLst>
                                          <p:attrName>style.visibility</p:attrName>
                                        </p:attrNameLst>
                                      </p:cBhvr>
                                      <p:tavLst>
                                        <p:tav tm="0">
                                          <p:val>
                                            <p:strVal val="hidden"/>
                                          </p:val>
                                        </p:tav>
                                        <p:tav tm="50000">
                                          <p:val>
                                            <p:strVal val="visible"/>
                                          </p:val>
                                        </p:tav>
                                      </p:tavLst>
                                    </p:anim>
                                  </p:childTnLst>
                                </p:cTn>
                              </p:par>
                            </p:childTnLst>
                          </p:cTn>
                        </p:par>
                        <p:par>
                          <p:cTn id="37" fill="hold">
                            <p:stCondLst>
                              <p:cond delay="11000"/>
                            </p:stCondLst>
                            <p:childTnLst>
                              <p:par>
                                <p:cTn id="38" presetID="35" presetClass="emph" presetSubtype="0" fill="hold" grpId="0" nodeType="afterEffect">
                                  <p:stCondLst>
                                    <p:cond delay="0"/>
                                  </p:stCondLst>
                                  <p:childTnLst>
                                    <p:anim calcmode="discrete" valueType="str">
                                      <p:cBhvr>
                                        <p:cTn id="39" dur="1000" fill="hold"/>
                                        <p:tgtEl>
                                          <p:spTgt spid="3">
                                            <p:graphicEl>
                                              <a:dgm id="{B73E5280-B3FD-445C-BDE6-E3C627345B1D}"/>
                                            </p:graphicEl>
                                          </p:spTgt>
                                        </p:tgtEl>
                                        <p:attrNameLst>
                                          <p:attrName>style.visibility</p:attrName>
                                        </p:attrNameLst>
                                      </p:cBhvr>
                                      <p:tavLst>
                                        <p:tav tm="0">
                                          <p:val>
                                            <p:strVal val="hidden"/>
                                          </p:val>
                                        </p:tav>
                                        <p:tav tm="50000">
                                          <p:val>
                                            <p:strVal val="visible"/>
                                          </p:val>
                                        </p:tav>
                                      </p:tavLst>
                                    </p:anim>
                                  </p:childTnLst>
                                </p:cTn>
                              </p:par>
                            </p:childTnLst>
                          </p:cTn>
                        </p:par>
                        <p:par>
                          <p:cTn id="40" fill="hold">
                            <p:stCondLst>
                              <p:cond delay="12000"/>
                            </p:stCondLst>
                            <p:childTnLst>
                              <p:par>
                                <p:cTn id="41" presetID="35" presetClass="emph" presetSubtype="0" fill="hold" grpId="0" nodeType="afterEffect">
                                  <p:stCondLst>
                                    <p:cond delay="0"/>
                                  </p:stCondLst>
                                  <p:childTnLst>
                                    <p:anim calcmode="discrete" valueType="str">
                                      <p:cBhvr>
                                        <p:cTn id="42" dur="1000" fill="hold"/>
                                        <p:tgtEl>
                                          <p:spTgt spid="3">
                                            <p:graphicEl>
                                              <a:dgm id="{D103DC75-8C33-467A-9E3F-E86E47F08447}"/>
                                            </p:graphicEl>
                                          </p:spTgt>
                                        </p:tgtEl>
                                        <p:attrNameLst>
                                          <p:attrName>style.visibility</p:attrName>
                                        </p:attrNameLst>
                                      </p:cBhvr>
                                      <p:tavLst>
                                        <p:tav tm="0">
                                          <p:val>
                                            <p:strVal val="hidden"/>
                                          </p:val>
                                        </p:tav>
                                        <p:tav tm="50000">
                                          <p:val>
                                            <p:strVal val="visible"/>
                                          </p:val>
                                        </p:tav>
                                      </p:tavLst>
                                    </p:anim>
                                  </p:childTnLst>
                                </p:cTn>
                              </p:par>
                            </p:childTnLst>
                          </p:cTn>
                        </p:par>
                        <p:par>
                          <p:cTn id="43" fill="hold">
                            <p:stCondLst>
                              <p:cond delay="13000"/>
                            </p:stCondLst>
                            <p:childTnLst>
                              <p:par>
                                <p:cTn id="44" presetID="35" presetClass="emph" presetSubtype="0" fill="hold" grpId="0" nodeType="afterEffect">
                                  <p:stCondLst>
                                    <p:cond delay="0"/>
                                  </p:stCondLst>
                                  <p:childTnLst>
                                    <p:anim calcmode="discrete" valueType="str">
                                      <p:cBhvr>
                                        <p:cTn id="45" dur="1000" fill="hold"/>
                                        <p:tgtEl>
                                          <p:spTgt spid="3">
                                            <p:graphicEl>
                                              <a:dgm id="{04CF9D29-64AC-413C-89F0-461B5FE50A03}"/>
                                            </p:graphicEl>
                                          </p:spTgt>
                                        </p:tgtEl>
                                        <p:attrNameLst>
                                          <p:attrName>style.visibility</p:attrName>
                                        </p:attrNameLst>
                                      </p:cBhvr>
                                      <p:tavLst>
                                        <p:tav tm="0">
                                          <p:val>
                                            <p:strVal val="hidden"/>
                                          </p:val>
                                        </p:tav>
                                        <p:tav tm="50000">
                                          <p:val>
                                            <p:strVal val="visible"/>
                                          </p:val>
                                        </p:tav>
                                      </p:tavLst>
                                    </p:anim>
                                  </p:childTnLst>
                                </p:cTn>
                              </p:par>
                            </p:childTnLst>
                          </p:cTn>
                        </p:par>
                        <p:par>
                          <p:cTn id="46" fill="hold">
                            <p:stCondLst>
                              <p:cond delay="14000"/>
                            </p:stCondLst>
                            <p:childTnLst>
                              <p:par>
                                <p:cTn id="47" presetID="35" presetClass="emph" presetSubtype="0" fill="hold" grpId="0" nodeType="afterEffect">
                                  <p:stCondLst>
                                    <p:cond delay="0"/>
                                  </p:stCondLst>
                                  <p:childTnLst>
                                    <p:anim calcmode="discrete" valueType="str">
                                      <p:cBhvr>
                                        <p:cTn id="48" dur="1000" fill="hold"/>
                                        <p:tgtEl>
                                          <p:spTgt spid="3">
                                            <p:graphicEl>
                                              <a:dgm id="{1BF721EC-257B-4931-9AFF-8A52AA3DE64A}"/>
                                            </p:graphicEl>
                                          </p:spTgt>
                                        </p:tgtEl>
                                        <p:attrNameLst>
                                          <p:attrName>style.visibility</p:attrName>
                                        </p:attrNameLst>
                                      </p:cBhvr>
                                      <p:tavLst>
                                        <p:tav tm="0">
                                          <p:val>
                                            <p:strVal val="hidden"/>
                                          </p:val>
                                        </p:tav>
                                        <p:tav tm="50000">
                                          <p:val>
                                            <p:strVal val="visible"/>
                                          </p:val>
                                        </p:tav>
                                      </p:tavLst>
                                    </p:anim>
                                  </p:childTnLst>
                                </p:cTn>
                              </p:par>
                            </p:childTnLst>
                          </p:cTn>
                        </p:par>
                        <p:par>
                          <p:cTn id="49" fill="hold">
                            <p:stCondLst>
                              <p:cond delay="15000"/>
                            </p:stCondLst>
                            <p:childTnLst>
                              <p:par>
                                <p:cTn id="50" presetID="35" presetClass="emph" presetSubtype="0" fill="hold" grpId="0" nodeType="afterEffect">
                                  <p:stCondLst>
                                    <p:cond delay="0"/>
                                  </p:stCondLst>
                                  <p:childTnLst>
                                    <p:anim calcmode="discrete" valueType="str">
                                      <p:cBhvr>
                                        <p:cTn id="51" dur="1000" fill="hold"/>
                                        <p:tgtEl>
                                          <p:spTgt spid="3">
                                            <p:graphicEl>
                                              <a:dgm id="{A83C44A3-7203-4F9C-81DE-8896F85F5C5F}"/>
                                            </p:graphicEl>
                                          </p:spTgt>
                                        </p:tgtEl>
                                        <p:attrNameLst>
                                          <p:attrName>style.visibility</p:attrName>
                                        </p:attrNameLst>
                                      </p:cBhvr>
                                      <p:tavLst>
                                        <p:tav tm="0">
                                          <p:val>
                                            <p:strVal val="hidden"/>
                                          </p:val>
                                        </p:tav>
                                        <p:tav tm="50000">
                                          <p:val>
                                            <p:strVal val="visible"/>
                                          </p:val>
                                        </p:tav>
                                      </p:tavLst>
                                    </p:anim>
                                  </p:childTnLst>
                                </p:cTn>
                              </p:par>
                            </p:childTnLst>
                          </p:cTn>
                        </p:par>
                        <p:par>
                          <p:cTn id="52" fill="hold">
                            <p:stCondLst>
                              <p:cond delay="16000"/>
                            </p:stCondLst>
                            <p:childTnLst>
                              <p:par>
                                <p:cTn id="53" presetID="35" presetClass="emph" presetSubtype="0" fill="hold" grpId="0" nodeType="afterEffect">
                                  <p:stCondLst>
                                    <p:cond delay="0"/>
                                  </p:stCondLst>
                                  <p:childTnLst>
                                    <p:anim calcmode="discrete" valueType="str">
                                      <p:cBhvr>
                                        <p:cTn id="54" dur="1000" fill="hold"/>
                                        <p:tgtEl>
                                          <p:spTgt spid="3">
                                            <p:graphicEl>
                                              <a:dgm id="{D76D668E-FAC2-4A4A-8902-4E6FED6572AE}"/>
                                            </p:graphicEl>
                                          </p:spTgt>
                                        </p:tgtEl>
                                        <p:attrNameLst>
                                          <p:attrName>style.visibility</p:attrName>
                                        </p:attrNameLst>
                                      </p:cBhvr>
                                      <p:tavLst>
                                        <p:tav tm="0">
                                          <p:val>
                                            <p:strVal val="hidden"/>
                                          </p:val>
                                        </p:tav>
                                        <p:tav tm="50000">
                                          <p:val>
                                            <p:strVal val="visible"/>
                                          </p:val>
                                        </p:tav>
                                      </p:tavLst>
                                    </p:anim>
                                  </p:childTnLst>
                                </p:cTn>
                              </p:par>
                            </p:childTnLst>
                          </p:cTn>
                        </p:par>
                        <p:par>
                          <p:cTn id="55" fill="hold">
                            <p:stCondLst>
                              <p:cond delay="17000"/>
                            </p:stCondLst>
                            <p:childTnLst>
                              <p:par>
                                <p:cTn id="56" presetID="35" presetClass="emph" presetSubtype="0" fill="hold" grpId="0" nodeType="afterEffect">
                                  <p:stCondLst>
                                    <p:cond delay="0"/>
                                  </p:stCondLst>
                                  <p:childTnLst>
                                    <p:anim calcmode="discrete" valueType="str">
                                      <p:cBhvr>
                                        <p:cTn id="57" dur="1000" fill="hold"/>
                                        <p:tgtEl>
                                          <p:spTgt spid="3">
                                            <p:graphicEl>
                                              <a:dgm id="{F3176DE2-5C61-4CEE-9B03-17A26B6A6388}"/>
                                            </p:graphicEl>
                                          </p:spTgt>
                                        </p:tgtEl>
                                        <p:attrNameLst>
                                          <p:attrName>style.visibility</p:attrName>
                                        </p:attrNameLst>
                                      </p:cBhvr>
                                      <p:tavLst>
                                        <p:tav tm="0">
                                          <p:val>
                                            <p:strVal val="hidden"/>
                                          </p:val>
                                        </p:tav>
                                        <p:tav tm="50000">
                                          <p:val>
                                            <p:strVal val="visible"/>
                                          </p:val>
                                        </p:tav>
                                      </p:tavLst>
                                    </p:anim>
                                  </p:childTnLst>
                                </p:cTn>
                              </p:par>
                            </p:childTnLst>
                          </p:cTn>
                        </p:par>
                        <p:par>
                          <p:cTn id="58" fill="hold">
                            <p:stCondLst>
                              <p:cond delay="18000"/>
                            </p:stCondLst>
                            <p:childTnLst>
                              <p:par>
                                <p:cTn id="59" presetID="35" presetClass="emph" presetSubtype="0" fill="hold" grpId="0" nodeType="afterEffect">
                                  <p:stCondLst>
                                    <p:cond delay="0"/>
                                  </p:stCondLst>
                                  <p:childTnLst>
                                    <p:anim calcmode="discrete" valueType="str">
                                      <p:cBhvr>
                                        <p:cTn id="60" dur="1000" fill="hold"/>
                                        <p:tgtEl>
                                          <p:spTgt spid="3">
                                            <p:graphicEl>
                                              <a:dgm id="{E60FF5DA-5663-432E-8D56-7A36D7D4972D}"/>
                                            </p:graphicEl>
                                          </p:spTgt>
                                        </p:tgtEl>
                                        <p:attrNameLst>
                                          <p:attrName>style.visibility</p:attrName>
                                        </p:attrNameLst>
                                      </p:cBhvr>
                                      <p:tavLst>
                                        <p:tav tm="0">
                                          <p:val>
                                            <p:strVal val="hidden"/>
                                          </p:val>
                                        </p:tav>
                                        <p:tav tm="50000">
                                          <p:val>
                                            <p:strVal val="visible"/>
                                          </p:val>
                                        </p:tav>
                                      </p:tavLst>
                                    </p:anim>
                                  </p:childTnLst>
                                </p:cTn>
                              </p:par>
                            </p:childTnLst>
                          </p:cTn>
                        </p:par>
                        <p:par>
                          <p:cTn id="61" fill="hold">
                            <p:stCondLst>
                              <p:cond delay="19000"/>
                            </p:stCondLst>
                            <p:childTnLst>
                              <p:par>
                                <p:cTn id="62" presetID="35" presetClass="emph" presetSubtype="0" fill="hold" grpId="0" nodeType="afterEffect">
                                  <p:stCondLst>
                                    <p:cond delay="0"/>
                                  </p:stCondLst>
                                  <p:childTnLst>
                                    <p:anim calcmode="discrete" valueType="str">
                                      <p:cBhvr>
                                        <p:cTn id="63" dur="1000" fill="hold"/>
                                        <p:tgtEl>
                                          <p:spTgt spid="3">
                                            <p:graphicEl>
                                              <a:dgm id="{56CD9629-5FA8-49D5-B1C4-AAF6344D1764}"/>
                                            </p:graphicEl>
                                          </p:spTgt>
                                        </p:tgtEl>
                                        <p:attrNameLst>
                                          <p:attrName>style.visibility</p:attrName>
                                        </p:attrNameLst>
                                      </p:cBhvr>
                                      <p:tavLst>
                                        <p:tav tm="0">
                                          <p:val>
                                            <p:strVal val="hidden"/>
                                          </p:val>
                                        </p:tav>
                                        <p:tav tm="50000">
                                          <p:val>
                                            <p:strVal val="visible"/>
                                          </p:val>
                                        </p:tav>
                                      </p:tavLst>
                                    </p:anim>
                                  </p:childTnLst>
                                </p:cTn>
                              </p:par>
                            </p:childTnLst>
                          </p:cTn>
                        </p:par>
                        <p:par>
                          <p:cTn id="64" fill="hold">
                            <p:stCondLst>
                              <p:cond delay="20000"/>
                            </p:stCondLst>
                            <p:childTnLst>
                              <p:par>
                                <p:cTn id="65" presetID="35" presetClass="emph" presetSubtype="0" fill="hold" grpId="0" nodeType="afterEffect">
                                  <p:stCondLst>
                                    <p:cond delay="0"/>
                                  </p:stCondLst>
                                  <p:childTnLst>
                                    <p:anim calcmode="discrete" valueType="str">
                                      <p:cBhvr>
                                        <p:cTn id="66" dur="1000" fill="hold"/>
                                        <p:tgtEl>
                                          <p:spTgt spid="3">
                                            <p:graphicEl>
                                              <a:dgm id="{39F77BD2-4F15-41D0-8B5E-C3630FE78E4C}"/>
                                            </p:graphicEl>
                                          </p:spTgt>
                                        </p:tgtEl>
                                        <p:attrNameLst>
                                          <p:attrName>style.visibility</p:attrName>
                                        </p:attrNameLst>
                                      </p:cBhvr>
                                      <p:tavLst>
                                        <p:tav tm="0">
                                          <p:val>
                                            <p:strVal val="hidden"/>
                                          </p:val>
                                        </p:tav>
                                        <p:tav tm="50000">
                                          <p:val>
                                            <p:strVal val="visible"/>
                                          </p:val>
                                        </p:tav>
                                      </p:tavLst>
                                    </p:anim>
                                  </p:childTnLst>
                                </p:cTn>
                              </p:par>
                            </p:childTnLst>
                          </p:cTn>
                        </p:par>
                        <p:par>
                          <p:cTn id="67" fill="hold">
                            <p:stCondLst>
                              <p:cond delay="21000"/>
                            </p:stCondLst>
                            <p:childTnLst>
                              <p:par>
                                <p:cTn id="68" presetID="35" presetClass="emph" presetSubtype="0" fill="hold" grpId="0" nodeType="afterEffect">
                                  <p:stCondLst>
                                    <p:cond delay="0"/>
                                  </p:stCondLst>
                                  <p:childTnLst>
                                    <p:anim calcmode="discrete" valueType="str">
                                      <p:cBhvr>
                                        <p:cTn id="69" dur="1000" fill="hold"/>
                                        <p:tgtEl>
                                          <p:spTgt spid="3">
                                            <p:graphicEl>
                                              <a:dgm id="{7B0F1406-F9C9-4670-AE0C-B0FFAA611FE0}"/>
                                            </p:graphic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Graphic spid="3"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nvGraphicFramePr>
        <p:xfrm>
          <a:off x="0" y="332656"/>
          <a:ext cx="9144000" cy="6525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llout 14 3"/>
          <p:cNvSpPr/>
          <p:nvPr/>
        </p:nvSpPr>
        <p:spPr>
          <a:xfrm>
            <a:off x="7991872" y="1340768"/>
            <a:ext cx="1152128" cy="720080"/>
          </a:xfrm>
          <a:prstGeom prst="accentBorderCallout2">
            <a:avLst>
              <a:gd name="adj1" fmla="val 18750"/>
              <a:gd name="adj2" fmla="val -8333"/>
              <a:gd name="adj3" fmla="val 18750"/>
              <a:gd name="adj4" fmla="val -16667"/>
              <a:gd name="adj5" fmla="val 102091"/>
              <a:gd name="adj6" fmla="val -857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hlinkClick r:id="rId7"/>
              </a:rPr>
              <a:t>VIDEO TUTORIAL</a:t>
            </a:r>
            <a:endParaRPr lang="it-IT" dirty="0"/>
          </a:p>
        </p:txBody>
      </p:sp>
      <p:sp>
        <p:nvSpPr>
          <p:cNvPr id="5" name="Callout 14 4"/>
          <p:cNvSpPr/>
          <p:nvPr/>
        </p:nvSpPr>
        <p:spPr>
          <a:xfrm flipH="1">
            <a:off x="0" y="5157192"/>
            <a:ext cx="1152128" cy="720080"/>
          </a:xfrm>
          <a:prstGeom prst="accentBorderCallout2">
            <a:avLst>
              <a:gd name="adj1" fmla="val 18750"/>
              <a:gd name="adj2" fmla="val -8333"/>
              <a:gd name="adj3" fmla="val 18750"/>
              <a:gd name="adj4" fmla="val -16667"/>
              <a:gd name="adj5" fmla="val -79020"/>
              <a:gd name="adj6" fmla="val -3886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hlinkClick r:id="rId8"/>
              </a:rPr>
              <a:t>VIDEO TUTORIAL</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grpId="0" nodeType="afterEffect">
                                  <p:stCondLst>
                                    <p:cond delay="0"/>
                                  </p:stCondLst>
                                  <p:childTnLst>
                                    <p:anim calcmode="discrete" valueType="str">
                                      <p:cBhvr>
                                        <p:cTn id="6" dur="1000" fill="hold"/>
                                        <p:tgtEl>
                                          <p:spTgt spid="2">
                                            <p:graphicEl>
                                              <a:dgm id="{A07B73EB-50E7-466B-8CD5-DF8D742CE4B6}"/>
                                            </p:graphicEl>
                                          </p:spTgt>
                                        </p:tgtEl>
                                        <p:attrNameLst>
                                          <p:attrName>style.visibility</p:attrName>
                                        </p:attrNameLst>
                                      </p:cBhvr>
                                      <p:tavLst>
                                        <p:tav tm="0">
                                          <p:val>
                                            <p:strVal val="hidden"/>
                                          </p:val>
                                        </p:tav>
                                        <p:tav tm="50000">
                                          <p:val>
                                            <p:strVal val="visible"/>
                                          </p:val>
                                        </p:tav>
                                      </p:tavLst>
                                    </p:anim>
                                  </p:childTnLst>
                                </p:cTn>
                              </p:par>
                            </p:childTnLst>
                          </p:cTn>
                        </p:par>
                        <p:par>
                          <p:cTn id="7" fill="hold">
                            <p:stCondLst>
                              <p:cond delay="1000"/>
                            </p:stCondLst>
                            <p:childTnLst>
                              <p:par>
                                <p:cTn id="8" presetID="35" presetClass="emph" presetSubtype="0" fill="hold" grpId="0" nodeType="afterEffect">
                                  <p:stCondLst>
                                    <p:cond delay="0"/>
                                  </p:stCondLst>
                                  <p:childTnLst>
                                    <p:anim calcmode="discrete" valueType="str">
                                      <p:cBhvr>
                                        <p:cTn id="9" dur="1000" fill="hold"/>
                                        <p:tgtEl>
                                          <p:spTgt spid="2">
                                            <p:graphicEl>
                                              <a:dgm id="{2F96CC1A-25F1-4F38-BAC7-E855978D6F5C}"/>
                                            </p:graphicEl>
                                          </p:spTgt>
                                        </p:tgtEl>
                                        <p:attrNameLst>
                                          <p:attrName>style.visibility</p:attrName>
                                        </p:attrNameLst>
                                      </p:cBhvr>
                                      <p:tavLst>
                                        <p:tav tm="0">
                                          <p:val>
                                            <p:strVal val="hidden"/>
                                          </p:val>
                                        </p:tav>
                                        <p:tav tm="50000">
                                          <p:val>
                                            <p:strVal val="visible"/>
                                          </p:val>
                                        </p:tav>
                                      </p:tavLst>
                                    </p:anim>
                                  </p:childTnLst>
                                </p:cTn>
                              </p:par>
                            </p:childTnLst>
                          </p:cTn>
                        </p:par>
                        <p:par>
                          <p:cTn id="10" fill="hold">
                            <p:stCondLst>
                              <p:cond delay="2000"/>
                            </p:stCondLst>
                            <p:childTnLst>
                              <p:par>
                                <p:cTn id="11" presetID="35" presetClass="emph" presetSubtype="0" fill="hold" grpId="0" nodeType="afterEffect">
                                  <p:stCondLst>
                                    <p:cond delay="0"/>
                                  </p:stCondLst>
                                  <p:childTnLst>
                                    <p:anim calcmode="discrete" valueType="str">
                                      <p:cBhvr>
                                        <p:cTn id="12" dur="1000" fill="hold"/>
                                        <p:tgtEl>
                                          <p:spTgt spid="2">
                                            <p:graphicEl>
                                              <a:dgm id="{ADE45E45-3762-46E1-AE61-74DA0D9A78BA}"/>
                                            </p:graphicEl>
                                          </p:spTgt>
                                        </p:tgtEl>
                                        <p:attrNameLst>
                                          <p:attrName>style.visibility</p:attrName>
                                        </p:attrNameLst>
                                      </p:cBhvr>
                                      <p:tavLst>
                                        <p:tav tm="0">
                                          <p:val>
                                            <p:strVal val="hidden"/>
                                          </p:val>
                                        </p:tav>
                                        <p:tav tm="50000">
                                          <p:val>
                                            <p:strVal val="visible"/>
                                          </p:val>
                                        </p:tav>
                                      </p:tavLst>
                                    </p:anim>
                                  </p:childTnLst>
                                </p:cTn>
                              </p:par>
                            </p:childTnLst>
                          </p:cTn>
                        </p:par>
                        <p:par>
                          <p:cTn id="13" fill="hold">
                            <p:stCondLst>
                              <p:cond delay="3000"/>
                            </p:stCondLst>
                            <p:childTnLst>
                              <p:par>
                                <p:cTn id="14" presetID="35" presetClass="emph" presetSubtype="0" fill="hold" grpId="0" nodeType="afterEffect">
                                  <p:stCondLst>
                                    <p:cond delay="0"/>
                                  </p:stCondLst>
                                  <p:childTnLst>
                                    <p:anim calcmode="discrete" valueType="str">
                                      <p:cBhvr>
                                        <p:cTn id="15" dur="1000" fill="hold"/>
                                        <p:tgtEl>
                                          <p:spTgt spid="2">
                                            <p:graphicEl>
                                              <a:dgm id="{9A1CA77C-AAC1-43E4-9283-1B5CC277DD7A}"/>
                                            </p:graphicEl>
                                          </p:spTgt>
                                        </p:tgtEl>
                                        <p:attrNameLst>
                                          <p:attrName>style.visibility</p:attrName>
                                        </p:attrNameLst>
                                      </p:cBhvr>
                                      <p:tavLst>
                                        <p:tav tm="0">
                                          <p:val>
                                            <p:strVal val="hidden"/>
                                          </p:val>
                                        </p:tav>
                                        <p:tav tm="50000">
                                          <p:val>
                                            <p:strVal val="visible"/>
                                          </p:val>
                                        </p:tav>
                                      </p:tavLst>
                                    </p:anim>
                                  </p:childTnLst>
                                </p:cTn>
                              </p:par>
                            </p:childTnLst>
                          </p:cTn>
                        </p:par>
                        <p:par>
                          <p:cTn id="16" fill="hold">
                            <p:stCondLst>
                              <p:cond delay="4000"/>
                            </p:stCondLst>
                            <p:childTnLst>
                              <p:par>
                                <p:cTn id="17" presetID="35" presetClass="emph" presetSubtype="0" fill="hold" grpId="0" nodeType="afterEffect">
                                  <p:stCondLst>
                                    <p:cond delay="0"/>
                                  </p:stCondLst>
                                  <p:childTnLst>
                                    <p:anim calcmode="discrete" valueType="str">
                                      <p:cBhvr>
                                        <p:cTn id="18" dur="1000" fill="hold"/>
                                        <p:tgtEl>
                                          <p:spTgt spid="2">
                                            <p:graphicEl>
                                              <a:dgm id="{6F95B381-2273-4F0F-8611-4E10D1879E82}"/>
                                            </p:graphicEl>
                                          </p:spTgt>
                                        </p:tgtEl>
                                        <p:attrNameLst>
                                          <p:attrName>style.visibility</p:attrName>
                                        </p:attrNameLst>
                                      </p:cBhvr>
                                      <p:tavLst>
                                        <p:tav tm="0">
                                          <p:val>
                                            <p:strVal val="hidden"/>
                                          </p:val>
                                        </p:tav>
                                        <p:tav tm="50000">
                                          <p:val>
                                            <p:strVal val="visible"/>
                                          </p:val>
                                        </p:tav>
                                      </p:tavLst>
                                    </p:anim>
                                  </p:childTnLst>
                                </p:cTn>
                              </p:par>
                            </p:childTnLst>
                          </p:cTn>
                        </p:par>
                        <p:par>
                          <p:cTn id="19" fill="hold">
                            <p:stCondLst>
                              <p:cond delay="5000"/>
                            </p:stCondLst>
                            <p:childTnLst>
                              <p:par>
                                <p:cTn id="20" presetID="35" presetClass="emph" presetSubtype="0" fill="hold" grpId="0" nodeType="afterEffect">
                                  <p:stCondLst>
                                    <p:cond delay="0"/>
                                  </p:stCondLst>
                                  <p:childTnLst>
                                    <p:anim calcmode="discrete" valueType="str">
                                      <p:cBhvr>
                                        <p:cTn id="21" dur="1000" fill="hold"/>
                                        <p:tgtEl>
                                          <p:spTgt spid="2">
                                            <p:graphicEl>
                                              <a:dgm id="{ED85BB82-3A42-458F-B2BC-6DABBEBBF6D0}"/>
                                            </p:graphicEl>
                                          </p:spTgt>
                                        </p:tgtEl>
                                        <p:attrNameLst>
                                          <p:attrName>style.visibility</p:attrName>
                                        </p:attrNameLst>
                                      </p:cBhvr>
                                      <p:tavLst>
                                        <p:tav tm="0">
                                          <p:val>
                                            <p:strVal val="hidden"/>
                                          </p:val>
                                        </p:tav>
                                        <p:tav tm="50000">
                                          <p:val>
                                            <p:strVal val="visible"/>
                                          </p:val>
                                        </p:tav>
                                      </p:tavLst>
                                    </p:anim>
                                  </p:childTnLst>
                                </p:cTn>
                              </p:par>
                            </p:childTnLst>
                          </p:cTn>
                        </p:par>
                        <p:par>
                          <p:cTn id="22" fill="hold">
                            <p:stCondLst>
                              <p:cond delay="6000"/>
                            </p:stCondLst>
                            <p:childTnLst>
                              <p:par>
                                <p:cTn id="23" presetID="35" presetClass="emph" presetSubtype="0" fill="hold" grpId="0" nodeType="afterEffect">
                                  <p:stCondLst>
                                    <p:cond delay="0"/>
                                  </p:stCondLst>
                                  <p:childTnLst>
                                    <p:anim calcmode="discrete" valueType="str">
                                      <p:cBhvr>
                                        <p:cTn id="24" dur="1000" fill="hold"/>
                                        <p:tgtEl>
                                          <p:spTgt spid="2">
                                            <p:graphicEl>
                                              <a:dgm id="{FC61014F-1CB6-4EED-94C1-716E65D8C13F}"/>
                                            </p:graphicEl>
                                          </p:spTgt>
                                        </p:tgtEl>
                                        <p:attrNameLst>
                                          <p:attrName>style.visibility</p:attrName>
                                        </p:attrNameLst>
                                      </p:cBhvr>
                                      <p:tavLst>
                                        <p:tav tm="0">
                                          <p:val>
                                            <p:strVal val="hidden"/>
                                          </p:val>
                                        </p:tav>
                                        <p:tav tm="50000">
                                          <p:val>
                                            <p:strVal val="visible"/>
                                          </p:val>
                                        </p:tav>
                                      </p:tavLst>
                                    </p:anim>
                                  </p:childTnLst>
                                </p:cTn>
                              </p:par>
                            </p:childTnLst>
                          </p:cTn>
                        </p:par>
                        <p:par>
                          <p:cTn id="25" fill="hold">
                            <p:stCondLst>
                              <p:cond delay="7000"/>
                            </p:stCondLst>
                            <p:childTnLst>
                              <p:par>
                                <p:cTn id="26" presetID="35" presetClass="emph" presetSubtype="0" fill="hold" grpId="0" nodeType="afterEffect">
                                  <p:stCondLst>
                                    <p:cond delay="0"/>
                                  </p:stCondLst>
                                  <p:childTnLst>
                                    <p:anim calcmode="discrete" valueType="str">
                                      <p:cBhvr>
                                        <p:cTn id="27" dur="1000" fill="hold"/>
                                        <p:tgtEl>
                                          <p:spTgt spid="2">
                                            <p:graphicEl>
                                              <a:dgm id="{49527D4D-BF2F-4996-9A93-B7DE9A5C9940}"/>
                                            </p:graphic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88640"/>
            <a:ext cx="9144000" cy="53285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ricercare.jpg"/>
          <p:cNvPicPr>
            <a:picLocks noChangeAspect="1"/>
          </p:cNvPicPr>
          <p:nvPr/>
        </p:nvPicPr>
        <p:blipFill>
          <a:blip r:embed="rId2" cstate="print"/>
          <a:srcRect r="4374" b="-16660"/>
          <a:stretch>
            <a:fillRect/>
          </a:stretch>
        </p:blipFill>
        <p:spPr>
          <a:xfrm>
            <a:off x="35496" y="764704"/>
            <a:ext cx="3168352" cy="3645024"/>
          </a:xfrm>
          <a:prstGeom prst="cloud">
            <a:avLst/>
          </a:prstGeom>
          <a:ln>
            <a:solidFill>
              <a:schemeClr val="tx1"/>
            </a:solidFill>
          </a:ln>
        </p:spPr>
      </p:pic>
      <p:pic>
        <p:nvPicPr>
          <p:cNvPr id="6" name="Immagine 5" descr="CREARE.jpg"/>
          <p:cNvPicPr>
            <a:picLocks noChangeAspect="1"/>
          </p:cNvPicPr>
          <p:nvPr/>
        </p:nvPicPr>
        <p:blipFill>
          <a:blip r:embed="rId3" cstate="print"/>
          <a:stretch>
            <a:fillRect/>
          </a:stretch>
        </p:blipFill>
        <p:spPr>
          <a:xfrm>
            <a:off x="5220072" y="836712"/>
            <a:ext cx="3923928" cy="3708918"/>
          </a:xfrm>
          <a:prstGeom prst="cloud">
            <a:avLst/>
          </a:prstGeom>
          <a:ln>
            <a:solidFill>
              <a:schemeClr val="tx1"/>
            </a:solidFill>
          </a:ln>
        </p:spPr>
      </p:pic>
      <p:pic>
        <p:nvPicPr>
          <p:cNvPr id="7" name="Immagine 6" descr="condividere_files.jpg"/>
          <p:cNvPicPr>
            <a:picLocks noChangeAspect="1"/>
          </p:cNvPicPr>
          <p:nvPr/>
        </p:nvPicPr>
        <p:blipFill>
          <a:blip r:embed="rId4" cstate="print"/>
          <a:stretch>
            <a:fillRect/>
          </a:stretch>
        </p:blipFill>
        <p:spPr>
          <a:xfrm>
            <a:off x="1619672" y="3789040"/>
            <a:ext cx="4091947" cy="3068960"/>
          </a:xfrm>
          <a:prstGeom prst="cloud">
            <a:avLst/>
          </a:prstGeom>
          <a:ln>
            <a:solidFill>
              <a:schemeClr val="tx1"/>
            </a:solidFill>
          </a:ln>
        </p:spPr>
      </p:pic>
      <p:sp>
        <p:nvSpPr>
          <p:cNvPr id="8" name="Rettangolo 7"/>
          <p:cNvSpPr/>
          <p:nvPr/>
        </p:nvSpPr>
        <p:spPr>
          <a:xfrm>
            <a:off x="0" y="0"/>
            <a:ext cx="3363165" cy="923330"/>
          </a:xfrm>
          <a:prstGeom prst="rect">
            <a:avLst/>
          </a:prstGeom>
          <a:noFill/>
        </p:spPr>
        <p:txBody>
          <a:bodyPr wrap="none" lIns="91440" tIns="45720" rIns="91440" bIns="45720">
            <a:spAutoFit/>
          </a:bodyPr>
          <a:lstStyle/>
          <a:p>
            <a:pPr algn="ctr"/>
            <a:r>
              <a:rPr lang="it-IT"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RICERCARE</a:t>
            </a:r>
            <a:endParaRPr lang="it-IT"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9" name="Rettangolo 8"/>
          <p:cNvSpPr/>
          <p:nvPr/>
        </p:nvSpPr>
        <p:spPr>
          <a:xfrm>
            <a:off x="6253017" y="0"/>
            <a:ext cx="2418804" cy="923330"/>
          </a:xfrm>
          <a:prstGeom prst="rect">
            <a:avLst/>
          </a:prstGeom>
          <a:noFill/>
        </p:spPr>
        <p:txBody>
          <a:bodyPr wrap="none" lIns="91440" tIns="45720" rIns="91440" bIns="45720">
            <a:spAutoFit/>
          </a:bodyPr>
          <a:lstStyle/>
          <a:p>
            <a:pPr algn="ctr"/>
            <a:r>
              <a:rPr lang="it-IT"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CREARE</a:t>
            </a:r>
            <a:endParaRPr lang="it-IT"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0" name="Rettangolo 9"/>
          <p:cNvSpPr/>
          <p:nvPr/>
        </p:nvSpPr>
        <p:spPr>
          <a:xfrm>
            <a:off x="5004048" y="5934670"/>
            <a:ext cx="4187108" cy="923330"/>
          </a:xfrm>
          <a:prstGeom prst="rect">
            <a:avLst/>
          </a:prstGeom>
          <a:noFill/>
        </p:spPr>
        <p:txBody>
          <a:bodyPr wrap="none" lIns="91440" tIns="45720" rIns="91440" bIns="45720">
            <a:spAutoFit/>
          </a:bodyPr>
          <a:lstStyle/>
          <a:p>
            <a:pPr algn="ctr"/>
            <a:r>
              <a:rPr lang="it-IT"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CONDIVIDERE</a:t>
            </a:r>
            <a:endParaRPr lang="it-IT"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nvGraphicFramePr>
        <p:xfrm>
          <a:off x="0" y="0"/>
          <a:ext cx="9144000" cy="6812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5000" fill="hold" grpId="0" nodeType="clickEffect">
                                  <p:stCondLst>
                                    <p:cond delay="0"/>
                                  </p:stCondLst>
                                  <p:childTnLst>
                                    <p:anim calcmode="discrete" valueType="str">
                                      <p:cBhvr>
                                        <p:cTn id="6" dur="1000" fill="hold"/>
                                        <p:tgtEl>
                                          <p:spTgt spid="2">
                                            <p:graphicEl>
                                              <a:dgm id="{7A5C71E5-3E93-4694-82D5-0F76B5293CFA}"/>
                                            </p:graphicEl>
                                          </p:spTgt>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35" presetClass="emph" presetSubtype="0" repeatCount="5000" fill="hold" grpId="0" nodeType="clickEffect">
                                  <p:stCondLst>
                                    <p:cond delay="0"/>
                                  </p:stCondLst>
                                  <p:childTnLst>
                                    <p:anim calcmode="discrete" valueType="str">
                                      <p:cBhvr>
                                        <p:cTn id="10" dur="1000" fill="hold"/>
                                        <p:tgtEl>
                                          <p:spTgt spid="2">
                                            <p:graphicEl>
                                              <a:dgm id="{5D812517-6267-491C-B6BD-EFEC7DEFD620}"/>
                                            </p:graphicEl>
                                          </p:spTgt>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mph" presetSubtype="0" repeatCount="5000" fill="hold" grpId="0" nodeType="clickEffect">
                                  <p:stCondLst>
                                    <p:cond delay="0"/>
                                  </p:stCondLst>
                                  <p:childTnLst>
                                    <p:anim calcmode="discrete" valueType="str">
                                      <p:cBhvr>
                                        <p:cTn id="14" dur="1000" fill="hold"/>
                                        <p:tgtEl>
                                          <p:spTgt spid="2">
                                            <p:graphicEl>
                                              <a:dgm id="{A90A3890-6BDB-44AD-BFC9-FE2FFF7605A7}"/>
                                            </p:graphicEl>
                                          </p:spTgt>
                                        </p:tgtEl>
                                        <p:attrNameLst>
                                          <p:attrName>style.visibility</p:attrName>
                                        </p:attrNameLst>
                                      </p:cBhvr>
                                      <p:tavLst>
                                        <p:tav tm="0">
                                          <p:val>
                                            <p:strVal val="hidden"/>
                                          </p:val>
                                        </p:tav>
                                        <p:tav tm="50000">
                                          <p:val>
                                            <p:strVal val="visible"/>
                                          </p:val>
                                        </p:tav>
                                      </p:tavLst>
                                    </p:anim>
                                  </p:childTnLst>
                                </p:cTn>
                              </p:par>
                            </p:childTnLst>
                          </p:cTn>
                        </p:par>
                      </p:childTnLst>
                    </p:cTn>
                  </p:par>
                  <p:par>
                    <p:cTn id="15" fill="hold">
                      <p:stCondLst>
                        <p:cond delay="indefinite"/>
                      </p:stCondLst>
                      <p:childTnLst>
                        <p:par>
                          <p:cTn id="16" fill="hold">
                            <p:stCondLst>
                              <p:cond delay="0"/>
                            </p:stCondLst>
                            <p:childTnLst>
                              <p:par>
                                <p:cTn id="17" presetID="35" presetClass="emph" presetSubtype="0" repeatCount="5000" fill="hold" grpId="0" nodeType="clickEffect">
                                  <p:stCondLst>
                                    <p:cond delay="0"/>
                                  </p:stCondLst>
                                  <p:childTnLst>
                                    <p:anim calcmode="discrete" valueType="str">
                                      <p:cBhvr>
                                        <p:cTn id="18" dur="1000" fill="hold"/>
                                        <p:tgtEl>
                                          <p:spTgt spid="2">
                                            <p:graphicEl>
                                              <a:dgm id="{687705EF-2D49-447D-8315-D15AA1A94C63}"/>
                                            </p:graphicEl>
                                          </p:spTgt>
                                        </p:tgtEl>
                                        <p:attrNameLst>
                                          <p:attrName>style.visibility</p:attrName>
                                        </p:attrNameLst>
                                      </p:cBhvr>
                                      <p:tavLst>
                                        <p:tav tm="0">
                                          <p:val>
                                            <p:strVal val="hidden"/>
                                          </p:val>
                                        </p:tav>
                                        <p:tav tm="50000">
                                          <p:val>
                                            <p:strVal val="visible"/>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mph" presetSubtype="0" repeatCount="5000" fill="hold" grpId="0" nodeType="clickEffect">
                                  <p:stCondLst>
                                    <p:cond delay="0"/>
                                  </p:stCondLst>
                                  <p:childTnLst>
                                    <p:anim calcmode="discrete" valueType="str">
                                      <p:cBhvr>
                                        <p:cTn id="22" dur="1000" fill="hold"/>
                                        <p:tgtEl>
                                          <p:spTgt spid="2">
                                            <p:graphicEl>
                                              <a:dgm id="{87332000-C420-4BD9-8431-184CD9017877}"/>
                                            </p:graphicEl>
                                          </p:spTgt>
                                        </p:tgtEl>
                                        <p:attrNameLst>
                                          <p:attrName>style.visibility</p:attrName>
                                        </p:attrNameLst>
                                      </p:cBhvr>
                                      <p:tavLst>
                                        <p:tav tm="0">
                                          <p:val>
                                            <p:strVal val="hidden"/>
                                          </p:val>
                                        </p:tav>
                                        <p:tav tm="50000">
                                          <p:val>
                                            <p:strVal val="visible"/>
                                          </p:val>
                                        </p:tav>
                                      </p:tavLst>
                                    </p:anim>
                                  </p:childTnLst>
                                </p:cTn>
                              </p:par>
                            </p:childTnLst>
                          </p:cTn>
                        </p:par>
                      </p:childTnLst>
                    </p:cTn>
                  </p:par>
                  <p:par>
                    <p:cTn id="23" fill="hold">
                      <p:stCondLst>
                        <p:cond delay="indefinite"/>
                      </p:stCondLst>
                      <p:childTnLst>
                        <p:par>
                          <p:cTn id="24" fill="hold">
                            <p:stCondLst>
                              <p:cond delay="0"/>
                            </p:stCondLst>
                            <p:childTnLst>
                              <p:par>
                                <p:cTn id="25" presetID="35" presetClass="emph" presetSubtype="0" repeatCount="5000" fill="hold" grpId="0" nodeType="clickEffect">
                                  <p:stCondLst>
                                    <p:cond delay="0"/>
                                  </p:stCondLst>
                                  <p:childTnLst>
                                    <p:anim calcmode="discrete" valueType="str">
                                      <p:cBhvr>
                                        <p:cTn id="26" dur="1000" fill="hold"/>
                                        <p:tgtEl>
                                          <p:spTgt spid="2">
                                            <p:graphicEl>
                                              <a:dgm id="{1366D910-F595-49ED-B29A-CF0BA12F3D9D}"/>
                                            </p:graphicEl>
                                          </p:spTgt>
                                        </p:tgtEl>
                                        <p:attrNameLst>
                                          <p:attrName>style.visibility</p:attrName>
                                        </p:attrNameLst>
                                      </p:cBhvr>
                                      <p:tavLst>
                                        <p:tav tm="0">
                                          <p:val>
                                            <p:strVal val="hidden"/>
                                          </p:val>
                                        </p:tav>
                                        <p:tav tm="50000">
                                          <p:val>
                                            <p:strVal val="visible"/>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mph" presetSubtype="0" repeatCount="5000" fill="hold" grpId="0" nodeType="clickEffect">
                                  <p:stCondLst>
                                    <p:cond delay="0"/>
                                  </p:stCondLst>
                                  <p:childTnLst>
                                    <p:anim calcmode="discrete" valueType="str">
                                      <p:cBhvr>
                                        <p:cTn id="30" dur="1000" fill="hold"/>
                                        <p:tgtEl>
                                          <p:spTgt spid="2">
                                            <p:graphicEl>
                                              <a:dgm id="{1F605F17-0EC2-48EE-8F87-FD73FFA3786E}"/>
                                            </p:graphic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a 5"/>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3">
                                            <p:graphicEl>
                                              <a:dgm id="{A07B73EB-50E7-466B-8CD5-DF8D742CE4B6}"/>
                                            </p:graphicEl>
                                          </p:spTgt>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35" presetClass="emph" presetSubtype="0" fill="hold" grpId="0" nodeType="clickEffect">
                                  <p:stCondLst>
                                    <p:cond delay="0"/>
                                  </p:stCondLst>
                                  <p:childTnLst>
                                    <p:anim calcmode="discrete" valueType="str">
                                      <p:cBhvr>
                                        <p:cTn id="10" dur="1000" fill="hold"/>
                                        <p:tgtEl>
                                          <p:spTgt spid="3">
                                            <p:graphicEl>
                                              <a:dgm id="{2F96CC1A-25F1-4F38-BAC7-E855978D6F5C}"/>
                                            </p:graphicEl>
                                          </p:spTgt>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mph" presetSubtype="0" fill="hold" grpId="0" nodeType="clickEffect">
                                  <p:stCondLst>
                                    <p:cond delay="0"/>
                                  </p:stCondLst>
                                  <p:childTnLst>
                                    <p:anim calcmode="discrete" valueType="str">
                                      <p:cBhvr>
                                        <p:cTn id="14" dur="1000" fill="hold"/>
                                        <p:tgtEl>
                                          <p:spTgt spid="3">
                                            <p:graphicEl>
                                              <a:dgm id="{ADE45E45-3762-46E1-AE61-74DA0D9A78BA}"/>
                                            </p:graphicEl>
                                          </p:spTgt>
                                        </p:tgtEl>
                                        <p:attrNameLst>
                                          <p:attrName>style.visibility</p:attrName>
                                        </p:attrNameLst>
                                      </p:cBhvr>
                                      <p:tavLst>
                                        <p:tav tm="0">
                                          <p:val>
                                            <p:strVal val="hidden"/>
                                          </p:val>
                                        </p:tav>
                                        <p:tav tm="50000">
                                          <p:val>
                                            <p:strVal val="visible"/>
                                          </p:val>
                                        </p:tav>
                                      </p:tavLst>
                                    </p:anim>
                                  </p:childTnLst>
                                </p:cTn>
                              </p:par>
                            </p:childTnLst>
                          </p:cTn>
                        </p:par>
                      </p:childTnLst>
                    </p:cTn>
                  </p:par>
                  <p:par>
                    <p:cTn id="15" fill="hold">
                      <p:stCondLst>
                        <p:cond delay="indefinite"/>
                      </p:stCondLst>
                      <p:childTnLst>
                        <p:par>
                          <p:cTn id="16" fill="hold">
                            <p:stCondLst>
                              <p:cond delay="0"/>
                            </p:stCondLst>
                            <p:childTnLst>
                              <p:par>
                                <p:cTn id="17" presetID="35" presetClass="emph" presetSubtype="0" fill="hold" grpId="0" nodeType="clickEffect">
                                  <p:stCondLst>
                                    <p:cond delay="0"/>
                                  </p:stCondLst>
                                  <p:childTnLst>
                                    <p:anim calcmode="discrete" valueType="str">
                                      <p:cBhvr>
                                        <p:cTn id="18" dur="1000" fill="hold"/>
                                        <p:tgtEl>
                                          <p:spTgt spid="3">
                                            <p:graphicEl>
                                              <a:dgm id="{9A1CA77C-AAC1-43E4-9283-1B5CC277DD7A}"/>
                                            </p:graphicEl>
                                          </p:spTgt>
                                        </p:tgtEl>
                                        <p:attrNameLst>
                                          <p:attrName>style.visibility</p:attrName>
                                        </p:attrNameLst>
                                      </p:cBhvr>
                                      <p:tavLst>
                                        <p:tav tm="0">
                                          <p:val>
                                            <p:strVal val="hidden"/>
                                          </p:val>
                                        </p:tav>
                                        <p:tav tm="50000">
                                          <p:val>
                                            <p:strVal val="visible"/>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mph" presetSubtype="0" fill="hold" grpId="0" nodeType="clickEffect">
                                  <p:stCondLst>
                                    <p:cond delay="0"/>
                                  </p:stCondLst>
                                  <p:childTnLst>
                                    <p:anim calcmode="discrete" valueType="str">
                                      <p:cBhvr>
                                        <p:cTn id="22" dur="1000" fill="hold"/>
                                        <p:tgtEl>
                                          <p:spTgt spid="3">
                                            <p:graphicEl>
                                              <a:dgm id="{6F95B381-2273-4F0F-8611-4E10D1879E82}"/>
                                            </p:graphicEl>
                                          </p:spTgt>
                                        </p:tgtEl>
                                        <p:attrNameLst>
                                          <p:attrName>style.visibility</p:attrName>
                                        </p:attrNameLst>
                                      </p:cBhvr>
                                      <p:tavLst>
                                        <p:tav tm="0">
                                          <p:val>
                                            <p:strVal val="hidden"/>
                                          </p:val>
                                        </p:tav>
                                        <p:tav tm="50000">
                                          <p:val>
                                            <p:strVal val="visible"/>
                                          </p:val>
                                        </p:tav>
                                      </p:tavLst>
                                    </p:anim>
                                  </p:childTnLst>
                                </p:cTn>
                              </p:par>
                            </p:childTnLst>
                          </p:cTn>
                        </p:par>
                      </p:childTnLst>
                    </p:cTn>
                  </p:par>
                  <p:par>
                    <p:cTn id="23" fill="hold">
                      <p:stCondLst>
                        <p:cond delay="indefinite"/>
                      </p:stCondLst>
                      <p:childTnLst>
                        <p:par>
                          <p:cTn id="24" fill="hold">
                            <p:stCondLst>
                              <p:cond delay="0"/>
                            </p:stCondLst>
                            <p:childTnLst>
                              <p:par>
                                <p:cTn id="25" presetID="35" presetClass="emph" presetSubtype="0" fill="hold" grpId="0" nodeType="clickEffect">
                                  <p:stCondLst>
                                    <p:cond delay="0"/>
                                  </p:stCondLst>
                                  <p:childTnLst>
                                    <p:anim calcmode="discrete" valueType="str">
                                      <p:cBhvr>
                                        <p:cTn id="26" dur="1000" fill="hold"/>
                                        <p:tgtEl>
                                          <p:spTgt spid="3">
                                            <p:graphicEl>
                                              <a:dgm id="{ED85BB82-3A42-458F-B2BC-6DABBEBBF6D0}"/>
                                            </p:graphicEl>
                                          </p:spTgt>
                                        </p:tgtEl>
                                        <p:attrNameLst>
                                          <p:attrName>style.visibility</p:attrName>
                                        </p:attrNameLst>
                                      </p:cBhvr>
                                      <p:tavLst>
                                        <p:tav tm="0">
                                          <p:val>
                                            <p:strVal val="hidden"/>
                                          </p:val>
                                        </p:tav>
                                        <p:tav tm="50000">
                                          <p:val>
                                            <p:strVal val="visible"/>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mph" presetSubtype="0" fill="hold" grpId="0" nodeType="clickEffect">
                                  <p:stCondLst>
                                    <p:cond delay="0"/>
                                  </p:stCondLst>
                                  <p:childTnLst>
                                    <p:anim calcmode="discrete" valueType="str">
                                      <p:cBhvr>
                                        <p:cTn id="30" dur="1000" fill="hold"/>
                                        <p:tgtEl>
                                          <p:spTgt spid="3">
                                            <p:graphicEl>
                                              <a:dgm id="{FC61014F-1CB6-4EED-94C1-716E65D8C13F}"/>
                                            </p:graphicEl>
                                          </p:spTgt>
                                        </p:tgtEl>
                                        <p:attrNameLst>
                                          <p:attrName>style.visibility</p:attrName>
                                        </p:attrNameLst>
                                      </p:cBhvr>
                                      <p:tavLst>
                                        <p:tav tm="0">
                                          <p:val>
                                            <p:strVal val="hidden"/>
                                          </p:val>
                                        </p:tav>
                                        <p:tav tm="50000">
                                          <p:val>
                                            <p:strVal val="visible"/>
                                          </p:val>
                                        </p:tav>
                                      </p:tavLst>
                                    </p:anim>
                                  </p:childTnLst>
                                </p:cTn>
                              </p:par>
                            </p:childTnLst>
                          </p:cTn>
                        </p:par>
                      </p:childTnLst>
                    </p:cTn>
                  </p:par>
                  <p:par>
                    <p:cTn id="31" fill="hold">
                      <p:stCondLst>
                        <p:cond delay="indefinite"/>
                      </p:stCondLst>
                      <p:childTnLst>
                        <p:par>
                          <p:cTn id="32" fill="hold">
                            <p:stCondLst>
                              <p:cond delay="0"/>
                            </p:stCondLst>
                            <p:childTnLst>
                              <p:par>
                                <p:cTn id="33" presetID="35" presetClass="emph" presetSubtype="0" fill="hold" grpId="0" nodeType="clickEffect">
                                  <p:stCondLst>
                                    <p:cond delay="0"/>
                                  </p:stCondLst>
                                  <p:childTnLst>
                                    <p:anim calcmode="discrete" valueType="str">
                                      <p:cBhvr>
                                        <p:cTn id="34" dur="1000" fill="hold"/>
                                        <p:tgtEl>
                                          <p:spTgt spid="3">
                                            <p:graphicEl>
                                              <a:dgm id="{49527D4D-BF2F-4996-9A93-B7DE9A5C9940}"/>
                                            </p:graphicEl>
                                          </p:spTgt>
                                        </p:tgtEl>
                                        <p:attrNameLst>
                                          <p:attrName>style.visibility</p:attrName>
                                        </p:attrNameLst>
                                      </p:cBhvr>
                                      <p:tavLst>
                                        <p:tav tm="0">
                                          <p:val>
                                            <p:strVal val="hidden"/>
                                          </p:val>
                                        </p:tav>
                                        <p:tav tm="50000">
                                          <p:val>
                                            <p:strVal val="visible"/>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mph" presetSubtype="0" fill="hold" grpId="0" nodeType="clickEffect">
                                  <p:stCondLst>
                                    <p:cond delay="0"/>
                                  </p:stCondLst>
                                  <p:childTnLst>
                                    <p:anim calcmode="discrete" valueType="str">
                                      <p:cBhvr>
                                        <p:cTn id="38" dur="1000" fill="hold"/>
                                        <p:tgtEl>
                                          <p:spTgt spid="3">
                                            <p:graphicEl>
                                              <a:dgm id="{A464CD6C-2BFE-42ED-B4C6-EDC799401742}"/>
                                            </p:graphic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a 4"/>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8"/>
          <p:cNvPicPr>
            <a:picLocks noChangeAspect="1" noChangeArrowheads="1"/>
          </p:cNvPicPr>
          <p:nvPr/>
        </p:nvPicPr>
        <p:blipFill>
          <a:blip r:embed="rId7" cstate="print"/>
          <a:srcRect r="54603"/>
          <a:stretch>
            <a:fillRect/>
          </a:stretch>
        </p:blipFill>
        <p:spPr bwMode="auto">
          <a:xfrm>
            <a:off x="0" y="5737051"/>
            <a:ext cx="1115616" cy="1076325"/>
          </a:xfrm>
          <a:prstGeom prst="cloud">
            <a:avLst/>
          </a:prstGeom>
          <a:noFill/>
          <a:ln w="9525">
            <a:noFill/>
            <a:miter lim="800000"/>
            <a:headEnd/>
            <a:tailEnd/>
          </a:ln>
        </p:spPr>
      </p:pic>
      <p:pic>
        <p:nvPicPr>
          <p:cNvPr id="4" name="Picture 9"/>
          <p:cNvPicPr>
            <a:picLocks noChangeAspect="1" noChangeArrowheads="1"/>
          </p:cNvPicPr>
          <p:nvPr/>
        </p:nvPicPr>
        <p:blipFill>
          <a:blip r:embed="rId8" cstate="print"/>
          <a:srcRect r="62384"/>
          <a:stretch>
            <a:fillRect/>
          </a:stretch>
        </p:blipFill>
        <p:spPr bwMode="auto">
          <a:xfrm>
            <a:off x="7950300" y="1772816"/>
            <a:ext cx="1193700" cy="1071563"/>
          </a:xfrm>
          <a:prstGeom prst="cloud">
            <a:avLst/>
          </a:prstGeom>
          <a:noFill/>
          <a:ln w="9525">
            <a:solidFill>
              <a:schemeClr val="tx1"/>
            </a:solidFill>
            <a:miter lim="800000"/>
            <a:headEnd/>
            <a:tailEnd/>
          </a:ln>
        </p:spPr>
      </p:pic>
      <p:pic>
        <p:nvPicPr>
          <p:cNvPr id="6" name="Picture 7"/>
          <p:cNvPicPr>
            <a:picLocks noChangeAspect="1" noChangeArrowheads="1"/>
          </p:cNvPicPr>
          <p:nvPr/>
        </p:nvPicPr>
        <p:blipFill>
          <a:blip r:embed="rId9" cstate="print"/>
          <a:srcRect r="54804"/>
          <a:stretch>
            <a:fillRect/>
          </a:stretch>
        </p:blipFill>
        <p:spPr bwMode="auto">
          <a:xfrm>
            <a:off x="7848872" y="5567362"/>
            <a:ext cx="1331640" cy="1290638"/>
          </a:xfrm>
          <a:prstGeom prst="cloud">
            <a:avLst/>
          </a:prstGeom>
          <a:noFill/>
          <a:ln w="9525">
            <a:solidFill>
              <a:schemeClr val="tx1"/>
            </a:solidFill>
            <a:miter lim="800000"/>
            <a:headEnd/>
            <a:tailEnd/>
          </a:ln>
        </p:spPr>
      </p:pic>
      <p:pic>
        <p:nvPicPr>
          <p:cNvPr id="1026" name="Picture 2"/>
          <p:cNvPicPr>
            <a:picLocks noChangeAspect="1" noChangeArrowheads="1"/>
          </p:cNvPicPr>
          <p:nvPr/>
        </p:nvPicPr>
        <p:blipFill>
          <a:blip r:embed="rId10" cstate="print"/>
          <a:srcRect/>
          <a:stretch>
            <a:fillRect/>
          </a:stretch>
        </p:blipFill>
        <p:spPr bwMode="auto">
          <a:xfrm>
            <a:off x="7847856" y="3933056"/>
            <a:ext cx="1296144" cy="864096"/>
          </a:xfrm>
          <a:prstGeom prst="cloud">
            <a:avLst/>
          </a:prstGeom>
          <a:noFill/>
          <a:ln w="9525">
            <a:solidFill>
              <a:schemeClr val="tx1"/>
            </a:solidFill>
            <a:miter lim="800000"/>
            <a:headEnd/>
            <a:tailEnd/>
          </a:ln>
        </p:spPr>
      </p:pic>
      <p:pic>
        <p:nvPicPr>
          <p:cNvPr id="2" name="Picture 2"/>
          <p:cNvPicPr>
            <a:picLocks noChangeAspect="1" noChangeArrowheads="1"/>
          </p:cNvPicPr>
          <p:nvPr/>
        </p:nvPicPr>
        <p:blipFill>
          <a:blip r:embed="rId11" cstate="print"/>
          <a:srcRect/>
          <a:stretch>
            <a:fillRect/>
          </a:stretch>
        </p:blipFill>
        <p:spPr bwMode="auto">
          <a:xfrm>
            <a:off x="0" y="3004248"/>
            <a:ext cx="1728192" cy="1504872"/>
          </a:xfrm>
          <a:prstGeom prst="cloud">
            <a:avLst/>
          </a:prstGeom>
          <a:noFill/>
          <a:ln w="9525">
            <a:noFill/>
            <a:miter lim="800000"/>
            <a:headEnd/>
            <a:tailEnd/>
          </a:ln>
        </p:spPr>
      </p:pic>
      <p:pic>
        <p:nvPicPr>
          <p:cNvPr id="3074" name="Picture 2"/>
          <p:cNvPicPr>
            <a:picLocks noChangeAspect="1" noChangeArrowheads="1"/>
          </p:cNvPicPr>
          <p:nvPr/>
        </p:nvPicPr>
        <p:blipFill>
          <a:blip r:embed="rId12" cstate="print"/>
          <a:srcRect l="-19926" t="-7603" r="-9592" b="-4993"/>
          <a:stretch>
            <a:fillRect/>
          </a:stretch>
        </p:blipFill>
        <p:spPr bwMode="auto">
          <a:xfrm>
            <a:off x="1475656" y="-99392"/>
            <a:ext cx="1872208" cy="2132855"/>
          </a:xfrm>
          <a:prstGeom prst="cloud">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5">
                                            <p:graphicEl>
                                              <a:dgm id="{A07B73EB-50E7-466B-8CD5-DF8D742CE4B6}"/>
                                            </p:graphicEl>
                                          </p:spTgt>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35" presetClass="emph" presetSubtype="0" fill="hold" grpId="0" nodeType="clickEffect">
                                  <p:stCondLst>
                                    <p:cond delay="0"/>
                                  </p:stCondLst>
                                  <p:childTnLst>
                                    <p:anim calcmode="discrete" valueType="str">
                                      <p:cBhvr>
                                        <p:cTn id="10" dur="1000" fill="hold"/>
                                        <p:tgtEl>
                                          <p:spTgt spid="5">
                                            <p:graphicEl>
                                              <a:dgm id="{2F96CC1A-25F1-4F38-BAC7-E855978D6F5C}"/>
                                            </p:graphicEl>
                                          </p:spTgt>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mph" presetSubtype="0" fill="hold" grpId="0" nodeType="clickEffect">
                                  <p:stCondLst>
                                    <p:cond delay="0"/>
                                  </p:stCondLst>
                                  <p:childTnLst>
                                    <p:anim calcmode="discrete" valueType="str">
                                      <p:cBhvr>
                                        <p:cTn id="14" dur="1000" fill="hold"/>
                                        <p:tgtEl>
                                          <p:spTgt spid="5">
                                            <p:graphicEl>
                                              <a:dgm id="{ADE45E45-3762-46E1-AE61-74DA0D9A78BA}"/>
                                            </p:graphicEl>
                                          </p:spTgt>
                                        </p:tgtEl>
                                        <p:attrNameLst>
                                          <p:attrName>style.visibility</p:attrName>
                                        </p:attrNameLst>
                                      </p:cBhvr>
                                      <p:tavLst>
                                        <p:tav tm="0">
                                          <p:val>
                                            <p:strVal val="hidden"/>
                                          </p:val>
                                        </p:tav>
                                        <p:tav tm="50000">
                                          <p:val>
                                            <p:strVal val="visible"/>
                                          </p:val>
                                        </p:tav>
                                      </p:tavLst>
                                    </p:anim>
                                  </p:childTnLst>
                                </p:cTn>
                              </p:par>
                            </p:childTnLst>
                          </p:cTn>
                        </p:par>
                      </p:childTnLst>
                    </p:cTn>
                  </p:par>
                  <p:par>
                    <p:cTn id="15" fill="hold">
                      <p:stCondLst>
                        <p:cond delay="indefinite"/>
                      </p:stCondLst>
                      <p:childTnLst>
                        <p:par>
                          <p:cTn id="16" fill="hold">
                            <p:stCondLst>
                              <p:cond delay="0"/>
                            </p:stCondLst>
                            <p:childTnLst>
                              <p:par>
                                <p:cTn id="17" presetID="35" presetClass="emph" presetSubtype="0" fill="hold" grpId="0" nodeType="clickEffect">
                                  <p:stCondLst>
                                    <p:cond delay="0"/>
                                  </p:stCondLst>
                                  <p:childTnLst>
                                    <p:anim calcmode="discrete" valueType="str">
                                      <p:cBhvr>
                                        <p:cTn id="18" dur="1000" fill="hold"/>
                                        <p:tgtEl>
                                          <p:spTgt spid="5">
                                            <p:graphicEl>
                                              <a:dgm id="{9A1CA77C-AAC1-43E4-9283-1B5CC277DD7A}"/>
                                            </p:graphicEl>
                                          </p:spTgt>
                                        </p:tgtEl>
                                        <p:attrNameLst>
                                          <p:attrName>style.visibility</p:attrName>
                                        </p:attrNameLst>
                                      </p:cBhvr>
                                      <p:tavLst>
                                        <p:tav tm="0">
                                          <p:val>
                                            <p:strVal val="hidden"/>
                                          </p:val>
                                        </p:tav>
                                        <p:tav tm="50000">
                                          <p:val>
                                            <p:strVal val="visible"/>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mph" presetSubtype="0" fill="hold" grpId="0" nodeType="clickEffect">
                                  <p:stCondLst>
                                    <p:cond delay="0"/>
                                  </p:stCondLst>
                                  <p:childTnLst>
                                    <p:anim calcmode="discrete" valueType="str">
                                      <p:cBhvr>
                                        <p:cTn id="22" dur="1000" fill="hold"/>
                                        <p:tgtEl>
                                          <p:spTgt spid="5">
                                            <p:graphicEl>
                                              <a:dgm id="{ED85BB82-3A42-458F-B2BC-6DABBEBBF6D0}"/>
                                            </p:graphicEl>
                                          </p:spTgt>
                                        </p:tgtEl>
                                        <p:attrNameLst>
                                          <p:attrName>style.visibility</p:attrName>
                                        </p:attrNameLst>
                                      </p:cBhvr>
                                      <p:tavLst>
                                        <p:tav tm="0">
                                          <p:val>
                                            <p:strVal val="hidden"/>
                                          </p:val>
                                        </p:tav>
                                        <p:tav tm="50000">
                                          <p:val>
                                            <p:strVal val="visible"/>
                                          </p:val>
                                        </p:tav>
                                      </p:tavLst>
                                    </p:anim>
                                  </p:childTnLst>
                                </p:cTn>
                              </p:par>
                            </p:childTnLst>
                          </p:cTn>
                        </p:par>
                      </p:childTnLst>
                    </p:cTn>
                  </p:par>
                  <p:par>
                    <p:cTn id="23" fill="hold">
                      <p:stCondLst>
                        <p:cond delay="indefinite"/>
                      </p:stCondLst>
                      <p:childTnLst>
                        <p:par>
                          <p:cTn id="24" fill="hold">
                            <p:stCondLst>
                              <p:cond delay="0"/>
                            </p:stCondLst>
                            <p:childTnLst>
                              <p:par>
                                <p:cTn id="25" presetID="35" presetClass="emph" presetSubtype="0" fill="hold" grpId="0" nodeType="clickEffect">
                                  <p:stCondLst>
                                    <p:cond delay="0"/>
                                  </p:stCondLst>
                                  <p:childTnLst>
                                    <p:anim calcmode="discrete" valueType="str">
                                      <p:cBhvr>
                                        <p:cTn id="26" dur="1000" fill="hold"/>
                                        <p:tgtEl>
                                          <p:spTgt spid="5">
                                            <p:graphicEl>
                                              <a:dgm id="{49527D4D-BF2F-4996-9A93-B7DE9A5C9940}"/>
                                            </p:graphicEl>
                                          </p:spTgt>
                                        </p:tgtEl>
                                        <p:attrNameLst>
                                          <p:attrName>style.visibility</p:attrName>
                                        </p:attrNameLst>
                                      </p:cBhvr>
                                      <p:tavLst>
                                        <p:tav tm="0">
                                          <p:val>
                                            <p:strVal val="hidden"/>
                                          </p:val>
                                        </p:tav>
                                        <p:tav tm="50000">
                                          <p:val>
                                            <p:strVal val="visible"/>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mph" presetSubtype="0" fill="hold" grpId="0" nodeType="clickEffect">
                                  <p:stCondLst>
                                    <p:cond delay="0"/>
                                  </p:stCondLst>
                                  <p:childTnLst>
                                    <p:anim calcmode="discrete" valueType="str">
                                      <p:cBhvr>
                                        <p:cTn id="30" dur="1000" fill="hold"/>
                                        <p:tgtEl>
                                          <p:spTgt spid="5">
                                            <p:graphicEl>
                                              <a:dgm id="{A464CD6C-2BFE-42ED-B4C6-EDC799401742}"/>
                                            </p:graphic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2">
                                            <p:graphicEl>
                                              <a:dgm id="{A07B73EB-50E7-466B-8CD5-DF8D742CE4B6}"/>
                                            </p:graphicEl>
                                          </p:spTgt>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35" presetClass="emph" presetSubtype="0" fill="hold" grpId="0" nodeType="clickEffect">
                                  <p:stCondLst>
                                    <p:cond delay="0"/>
                                  </p:stCondLst>
                                  <p:childTnLst>
                                    <p:anim calcmode="discrete" valueType="str">
                                      <p:cBhvr>
                                        <p:cTn id="10" dur="1000" fill="hold"/>
                                        <p:tgtEl>
                                          <p:spTgt spid="2">
                                            <p:graphicEl>
                                              <a:dgm id="{2F96CC1A-25F1-4F38-BAC7-E855978D6F5C}"/>
                                            </p:graphicEl>
                                          </p:spTgt>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mph" presetSubtype="0" fill="hold" grpId="0" nodeType="clickEffect">
                                  <p:stCondLst>
                                    <p:cond delay="0"/>
                                  </p:stCondLst>
                                  <p:childTnLst>
                                    <p:anim calcmode="discrete" valueType="str">
                                      <p:cBhvr>
                                        <p:cTn id="14" dur="1000" fill="hold"/>
                                        <p:tgtEl>
                                          <p:spTgt spid="2">
                                            <p:graphicEl>
                                              <a:dgm id="{ADE45E45-3762-46E1-AE61-74DA0D9A78BA}"/>
                                            </p:graphicEl>
                                          </p:spTgt>
                                        </p:tgtEl>
                                        <p:attrNameLst>
                                          <p:attrName>style.visibility</p:attrName>
                                        </p:attrNameLst>
                                      </p:cBhvr>
                                      <p:tavLst>
                                        <p:tav tm="0">
                                          <p:val>
                                            <p:strVal val="hidden"/>
                                          </p:val>
                                        </p:tav>
                                        <p:tav tm="50000">
                                          <p:val>
                                            <p:strVal val="visible"/>
                                          </p:val>
                                        </p:tav>
                                      </p:tavLst>
                                    </p:anim>
                                  </p:childTnLst>
                                </p:cTn>
                              </p:par>
                            </p:childTnLst>
                          </p:cTn>
                        </p:par>
                      </p:childTnLst>
                    </p:cTn>
                  </p:par>
                  <p:par>
                    <p:cTn id="15" fill="hold">
                      <p:stCondLst>
                        <p:cond delay="indefinite"/>
                      </p:stCondLst>
                      <p:childTnLst>
                        <p:par>
                          <p:cTn id="16" fill="hold">
                            <p:stCondLst>
                              <p:cond delay="0"/>
                            </p:stCondLst>
                            <p:childTnLst>
                              <p:par>
                                <p:cTn id="17" presetID="35" presetClass="emph" presetSubtype="0" fill="hold" grpId="0" nodeType="clickEffect">
                                  <p:stCondLst>
                                    <p:cond delay="0"/>
                                  </p:stCondLst>
                                  <p:childTnLst>
                                    <p:anim calcmode="discrete" valueType="str">
                                      <p:cBhvr>
                                        <p:cTn id="18" dur="1000" fill="hold"/>
                                        <p:tgtEl>
                                          <p:spTgt spid="2">
                                            <p:graphicEl>
                                              <a:dgm id="{9A1CA77C-AAC1-43E4-9283-1B5CC277DD7A}"/>
                                            </p:graphicEl>
                                          </p:spTgt>
                                        </p:tgtEl>
                                        <p:attrNameLst>
                                          <p:attrName>style.visibility</p:attrName>
                                        </p:attrNameLst>
                                      </p:cBhvr>
                                      <p:tavLst>
                                        <p:tav tm="0">
                                          <p:val>
                                            <p:strVal val="hidden"/>
                                          </p:val>
                                        </p:tav>
                                        <p:tav tm="50000">
                                          <p:val>
                                            <p:strVal val="visible"/>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mph" presetSubtype="0" fill="hold" grpId="0" nodeType="clickEffect">
                                  <p:stCondLst>
                                    <p:cond delay="0"/>
                                  </p:stCondLst>
                                  <p:childTnLst>
                                    <p:anim calcmode="discrete" valueType="str">
                                      <p:cBhvr>
                                        <p:cTn id="22" dur="1000" fill="hold"/>
                                        <p:tgtEl>
                                          <p:spTgt spid="2">
                                            <p:graphicEl>
                                              <a:dgm id="{6F95B381-2273-4F0F-8611-4E10D1879E82}"/>
                                            </p:graphicEl>
                                          </p:spTgt>
                                        </p:tgtEl>
                                        <p:attrNameLst>
                                          <p:attrName>style.visibility</p:attrName>
                                        </p:attrNameLst>
                                      </p:cBhvr>
                                      <p:tavLst>
                                        <p:tav tm="0">
                                          <p:val>
                                            <p:strVal val="hidden"/>
                                          </p:val>
                                        </p:tav>
                                        <p:tav tm="50000">
                                          <p:val>
                                            <p:strVal val="visible"/>
                                          </p:val>
                                        </p:tav>
                                      </p:tavLst>
                                    </p:anim>
                                  </p:childTnLst>
                                </p:cTn>
                              </p:par>
                            </p:childTnLst>
                          </p:cTn>
                        </p:par>
                      </p:childTnLst>
                    </p:cTn>
                  </p:par>
                  <p:par>
                    <p:cTn id="23" fill="hold">
                      <p:stCondLst>
                        <p:cond delay="indefinite"/>
                      </p:stCondLst>
                      <p:childTnLst>
                        <p:par>
                          <p:cTn id="24" fill="hold">
                            <p:stCondLst>
                              <p:cond delay="0"/>
                            </p:stCondLst>
                            <p:childTnLst>
                              <p:par>
                                <p:cTn id="25" presetID="35" presetClass="emph" presetSubtype="0" fill="hold" grpId="0" nodeType="clickEffect">
                                  <p:stCondLst>
                                    <p:cond delay="0"/>
                                  </p:stCondLst>
                                  <p:childTnLst>
                                    <p:anim calcmode="discrete" valueType="str">
                                      <p:cBhvr>
                                        <p:cTn id="26" dur="1000" fill="hold"/>
                                        <p:tgtEl>
                                          <p:spTgt spid="2">
                                            <p:graphicEl>
                                              <a:dgm id="{ED85BB82-3A42-458F-B2BC-6DABBEBBF6D0}"/>
                                            </p:graphicEl>
                                          </p:spTgt>
                                        </p:tgtEl>
                                        <p:attrNameLst>
                                          <p:attrName>style.visibility</p:attrName>
                                        </p:attrNameLst>
                                      </p:cBhvr>
                                      <p:tavLst>
                                        <p:tav tm="0">
                                          <p:val>
                                            <p:strVal val="hidden"/>
                                          </p:val>
                                        </p:tav>
                                        <p:tav tm="50000">
                                          <p:val>
                                            <p:strVal val="visible"/>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mph" presetSubtype="0" fill="hold" grpId="0" nodeType="clickEffect">
                                  <p:stCondLst>
                                    <p:cond delay="0"/>
                                  </p:stCondLst>
                                  <p:childTnLst>
                                    <p:anim calcmode="discrete" valueType="str">
                                      <p:cBhvr>
                                        <p:cTn id="30" dur="1000" fill="hold"/>
                                        <p:tgtEl>
                                          <p:spTgt spid="2">
                                            <p:graphicEl>
                                              <a:dgm id="{FC61014F-1CB6-4EED-94C1-716E65D8C13F}"/>
                                            </p:graphicEl>
                                          </p:spTgt>
                                        </p:tgtEl>
                                        <p:attrNameLst>
                                          <p:attrName>style.visibility</p:attrName>
                                        </p:attrNameLst>
                                      </p:cBhvr>
                                      <p:tavLst>
                                        <p:tav tm="0">
                                          <p:val>
                                            <p:strVal val="hidden"/>
                                          </p:val>
                                        </p:tav>
                                        <p:tav tm="50000">
                                          <p:val>
                                            <p:strVal val="visible"/>
                                          </p:val>
                                        </p:tav>
                                      </p:tavLst>
                                    </p:anim>
                                  </p:childTnLst>
                                </p:cTn>
                              </p:par>
                            </p:childTnLst>
                          </p:cTn>
                        </p:par>
                      </p:childTnLst>
                    </p:cTn>
                  </p:par>
                  <p:par>
                    <p:cTn id="31" fill="hold">
                      <p:stCondLst>
                        <p:cond delay="indefinite"/>
                      </p:stCondLst>
                      <p:childTnLst>
                        <p:par>
                          <p:cTn id="32" fill="hold">
                            <p:stCondLst>
                              <p:cond delay="0"/>
                            </p:stCondLst>
                            <p:childTnLst>
                              <p:par>
                                <p:cTn id="33" presetID="35" presetClass="emph" presetSubtype="0" fill="hold" grpId="0" nodeType="clickEffect">
                                  <p:stCondLst>
                                    <p:cond delay="0"/>
                                  </p:stCondLst>
                                  <p:childTnLst>
                                    <p:anim calcmode="discrete" valueType="str">
                                      <p:cBhvr>
                                        <p:cTn id="34" dur="1000" fill="hold"/>
                                        <p:tgtEl>
                                          <p:spTgt spid="2">
                                            <p:graphicEl>
                                              <a:dgm id="{49527D4D-BF2F-4996-9A93-B7DE9A5C9940}"/>
                                            </p:graphicEl>
                                          </p:spTgt>
                                        </p:tgtEl>
                                        <p:attrNameLst>
                                          <p:attrName>style.visibility</p:attrName>
                                        </p:attrNameLst>
                                      </p:cBhvr>
                                      <p:tavLst>
                                        <p:tav tm="0">
                                          <p:val>
                                            <p:strVal val="hidden"/>
                                          </p:val>
                                        </p:tav>
                                        <p:tav tm="50000">
                                          <p:val>
                                            <p:strVal val="visible"/>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mph" presetSubtype="0" fill="hold" grpId="0" nodeType="clickEffect">
                                  <p:stCondLst>
                                    <p:cond delay="0"/>
                                  </p:stCondLst>
                                  <p:childTnLst>
                                    <p:anim calcmode="discrete" valueType="str">
                                      <p:cBhvr>
                                        <p:cTn id="38" dur="1000" fill="hold"/>
                                        <p:tgtEl>
                                          <p:spTgt spid="2">
                                            <p:graphicEl>
                                              <a:dgm id="{81EC3DDC-8395-428B-9E35-57A7BE4E40CF}"/>
                                            </p:graphicEl>
                                          </p:spTgt>
                                        </p:tgtEl>
                                        <p:attrNameLst>
                                          <p:attrName>style.visibility</p:attrName>
                                        </p:attrNameLst>
                                      </p:cBhvr>
                                      <p:tavLst>
                                        <p:tav tm="0">
                                          <p:val>
                                            <p:strVal val="hidden"/>
                                          </p:val>
                                        </p:tav>
                                        <p:tav tm="50000">
                                          <p:val>
                                            <p:strVal val="visible"/>
                                          </p:val>
                                        </p:tav>
                                      </p:tavLst>
                                    </p:anim>
                                  </p:childTnLst>
                                </p:cTn>
                              </p:par>
                            </p:childTnLst>
                          </p:cTn>
                        </p:par>
                      </p:childTnLst>
                    </p:cTn>
                  </p:par>
                  <p:par>
                    <p:cTn id="39" fill="hold">
                      <p:stCondLst>
                        <p:cond delay="indefinite"/>
                      </p:stCondLst>
                      <p:childTnLst>
                        <p:par>
                          <p:cTn id="40" fill="hold">
                            <p:stCondLst>
                              <p:cond delay="0"/>
                            </p:stCondLst>
                            <p:childTnLst>
                              <p:par>
                                <p:cTn id="41" presetID="35" presetClass="emph" presetSubtype="0" fill="hold" grpId="0" nodeType="clickEffect">
                                  <p:stCondLst>
                                    <p:cond delay="0"/>
                                  </p:stCondLst>
                                  <p:childTnLst>
                                    <p:anim calcmode="discrete" valueType="str">
                                      <p:cBhvr>
                                        <p:cTn id="42" dur="1000" fill="hold"/>
                                        <p:tgtEl>
                                          <p:spTgt spid="2">
                                            <p:graphicEl>
                                              <a:dgm id="{A464CD6C-2BFE-42ED-B4C6-EDC799401742}"/>
                                            </p:graphicEl>
                                          </p:spTgt>
                                        </p:tgtEl>
                                        <p:attrNameLst>
                                          <p:attrName>style.visibility</p:attrName>
                                        </p:attrNameLst>
                                      </p:cBhvr>
                                      <p:tavLst>
                                        <p:tav tm="0">
                                          <p:val>
                                            <p:strVal val="hidden"/>
                                          </p:val>
                                        </p:tav>
                                        <p:tav tm="50000">
                                          <p:val>
                                            <p:strVal val="visible"/>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mph" presetSubtype="0" fill="hold" grpId="0" nodeType="clickEffect">
                                  <p:stCondLst>
                                    <p:cond delay="0"/>
                                  </p:stCondLst>
                                  <p:childTnLst>
                                    <p:anim calcmode="discrete" valueType="str">
                                      <p:cBhvr>
                                        <p:cTn id="46" dur="1000" fill="hold"/>
                                        <p:tgtEl>
                                          <p:spTgt spid="2">
                                            <p:graphicEl>
                                              <a:dgm id="{E75F89D4-6B7C-47E8-B3F4-5B8EFA0C06FA}"/>
                                            </p:graphic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nvGraphicFramePr>
        <p:xfrm>
          <a:off x="0" y="0"/>
          <a:ext cx="9144000" cy="68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nvGraphicFramePr>
        <p:xfrm>
          <a:off x="0" y="0"/>
          <a:ext cx="9144000" cy="68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reccia curva 2"/>
          <p:cNvSpPr/>
          <p:nvPr/>
        </p:nvSpPr>
        <p:spPr>
          <a:xfrm rot="16200000" flipH="1">
            <a:off x="481490" y="-301470"/>
            <a:ext cx="1736812" cy="2555776"/>
          </a:xfrm>
          <a:prstGeom prst="bentArrow">
            <a:avLst>
              <a:gd name="adj1" fmla="val 5074"/>
              <a:gd name="adj2" fmla="val 9431"/>
              <a:gd name="adj3" fmla="val 26726"/>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685ix_a1.jpg"/>
          <p:cNvPicPr>
            <a:picLocks noChangeAspect="1"/>
          </p:cNvPicPr>
          <p:nvPr/>
        </p:nvPicPr>
        <p:blipFill>
          <a:blip r:embed="rId2" cstate="print"/>
          <a:stretch>
            <a:fillRect/>
          </a:stretch>
        </p:blipFill>
        <p:spPr>
          <a:xfrm>
            <a:off x="0" y="0"/>
            <a:ext cx="1905000" cy="2343150"/>
          </a:xfrm>
          <a:prstGeom prst="rect">
            <a:avLst/>
          </a:prstGeom>
        </p:spPr>
      </p:pic>
      <p:pic>
        <p:nvPicPr>
          <p:cNvPr id="4" name="Immagine 3" descr="lavagna interattiva smart a retroproiezione.jpg"/>
          <p:cNvPicPr>
            <a:picLocks noChangeAspect="1"/>
          </p:cNvPicPr>
          <p:nvPr/>
        </p:nvPicPr>
        <p:blipFill>
          <a:blip r:embed="rId3" cstate="print"/>
          <a:stretch>
            <a:fillRect/>
          </a:stretch>
        </p:blipFill>
        <p:spPr>
          <a:xfrm flipH="1">
            <a:off x="0" y="3857625"/>
            <a:ext cx="2095500" cy="3000375"/>
          </a:xfrm>
          <a:prstGeom prst="rect">
            <a:avLst/>
          </a:prstGeom>
        </p:spPr>
      </p:pic>
      <p:graphicFrame>
        <p:nvGraphicFramePr>
          <p:cNvPr id="2" name="Diagramma 1"/>
          <p:cNvGraphicFramePr/>
          <p:nvPr/>
        </p:nvGraphicFramePr>
        <p:xfrm>
          <a:off x="1979712" y="764704"/>
          <a:ext cx="7164288" cy="4536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nvGraphicFramePr>
        <p:xfrm>
          <a:off x="0" y="476672"/>
          <a:ext cx="9144000"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nvGraphicFramePr>
        <p:xfrm>
          <a:off x="0" y="476672"/>
          <a:ext cx="9144000"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2032</TotalTime>
  <Words>1353</Words>
  <Application>Microsoft Office PowerPoint</Application>
  <PresentationFormat>Presentazione su schermo (4:3)</PresentationFormat>
  <Paragraphs>133</Paragraphs>
  <Slides>28</Slides>
  <Notes>0</Notes>
  <HiddenSlides>0</HiddenSlides>
  <MMClips>0</MMClips>
  <ScaleCrop>false</ScaleCrop>
  <HeadingPairs>
    <vt:vector size="4" baseType="variant">
      <vt:variant>
        <vt:lpstr>Tema</vt:lpstr>
      </vt:variant>
      <vt:variant>
        <vt:i4>1</vt:i4>
      </vt:variant>
      <vt:variant>
        <vt:lpstr>Titoli diapositive</vt:lpstr>
      </vt:variant>
      <vt:variant>
        <vt:i4>28</vt:i4>
      </vt:variant>
    </vt:vector>
  </HeadingPairs>
  <TitlesOfParts>
    <vt:vector size="29"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Guido</dc:creator>
  <cp:lastModifiedBy>Guido</cp:lastModifiedBy>
  <cp:revision>61</cp:revision>
  <dcterms:created xsi:type="dcterms:W3CDTF">2011-01-22T17:58:03Z</dcterms:created>
  <dcterms:modified xsi:type="dcterms:W3CDTF">2011-02-07T13:25:39Z</dcterms:modified>
</cp:coreProperties>
</file>