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62" r:id="rId8"/>
    <p:sldId id="266" r:id="rId9"/>
    <p:sldId id="272" r:id="rId10"/>
    <p:sldId id="273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143740"/>
    <a:srgbClr val="800080"/>
    <a:srgbClr val="000000"/>
    <a:srgbClr val="CC33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4660"/>
  </p:normalViewPr>
  <p:slideViewPr>
    <p:cSldViewPr>
      <p:cViewPr varScale="1">
        <p:scale>
          <a:sx n="64" d="100"/>
          <a:sy n="64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Relationship Id="rId4" Type="http://schemas.openxmlformats.org/officeDocument/2006/relationships/image" Target="../media/image10.jpe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http://geogebra.altervista.org/pitagora.htm" TargetMode="External"/><Relationship Id="rId3" Type="http://schemas.openxmlformats.org/officeDocument/2006/relationships/hyperlink" Target="http://www.cellsalive.com/cells/cell_model.htm" TargetMode="External"/><Relationship Id="rId7" Type="http://schemas.openxmlformats.org/officeDocument/2006/relationships/hyperlink" Target="http://dmentrard.free.fr/GEOGEBRA/index.htm" TargetMode="External"/><Relationship Id="rId2" Type="http://schemas.openxmlformats.org/officeDocument/2006/relationships/hyperlink" Target="http://www.vccsse.ssai.valahia.ro/main/exhibition?lang=fi" TargetMode="External"/><Relationship Id="rId1" Type="http://schemas.openxmlformats.org/officeDocument/2006/relationships/hyperlink" Target="http://phet.colorado.edu/en/simulations/category/new" TargetMode="External"/><Relationship Id="rId6" Type="http://schemas.openxmlformats.org/officeDocument/2006/relationships/hyperlink" Target="http://www.zeta-beta.com/flab/" TargetMode="External"/><Relationship Id="rId5" Type="http://schemas.openxmlformats.org/officeDocument/2006/relationships/hyperlink" Target="http://amedeorollo.altervista.org/" TargetMode="External"/><Relationship Id="rId4" Type="http://schemas.openxmlformats.org/officeDocument/2006/relationships/hyperlink" Target="http://www.pianetascuola.it/risorse/media/secondaria_primo/scienze/itinerari_scientifici/sommario.htm" TargetMode="External"/><Relationship Id="rId9" Type="http://schemas.openxmlformats.org/officeDocument/2006/relationships/image" Target="../media/image11.jpe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://geogebra.altervista.org/pitagora.htm" TargetMode="External"/><Relationship Id="rId3" Type="http://schemas.openxmlformats.org/officeDocument/2006/relationships/hyperlink" Target="http://www.cellsalive.com/cells/cell_model.htm" TargetMode="External"/><Relationship Id="rId7" Type="http://schemas.openxmlformats.org/officeDocument/2006/relationships/hyperlink" Target="http://dmentrard.free.fr/GEOGEBRA/index.htm" TargetMode="External"/><Relationship Id="rId2" Type="http://schemas.openxmlformats.org/officeDocument/2006/relationships/hyperlink" Target="http://www.vccsse.ssai.valahia.ro/main/exhibition?lang=fi" TargetMode="External"/><Relationship Id="rId1" Type="http://schemas.openxmlformats.org/officeDocument/2006/relationships/hyperlink" Target="http://phet.colorado.edu/en/simulations/category/new" TargetMode="External"/><Relationship Id="rId6" Type="http://schemas.openxmlformats.org/officeDocument/2006/relationships/hyperlink" Target="http://www.zeta-beta.com/flab/" TargetMode="External"/><Relationship Id="rId5" Type="http://schemas.openxmlformats.org/officeDocument/2006/relationships/hyperlink" Target="http://amedeorollo.altervista.org/" TargetMode="External"/><Relationship Id="rId4" Type="http://schemas.openxmlformats.org/officeDocument/2006/relationships/hyperlink" Target="http://www.pianetascuola.it/risorse/media/secondaria_primo/scienze/itinerari_scientifici/sommario.htm" TargetMode="External"/><Relationship Id="rId9" Type="http://schemas.openxmlformats.org/officeDocument/2006/relationships/image" Target="../media/image11.jpe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http://geogebra.altervista.org/pitagora.htm" TargetMode="External"/><Relationship Id="rId3" Type="http://schemas.openxmlformats.org/officeDocument/2006/relationships/hyperlink" Target="http://www.cellsalive.com/cells/cell_model.htm" TargetMode="External"/><Relationship Id="rId7" Type="http://schemas.openxmlformats.org/officeDocument/2006/relationships/hyperlink" Target="http://dmentrard.free.fr/GEOGEBRA/index.htm" TargetMode="External"/><Relationship Id="rId2" Type="http://schemas.openxmlformats.org/officeDocument/2006/relationships/hyperlink" Target="http://www.vccsse.ssai.valahia.ro/main/exhibition?lang=fi" TargetMode="External"/><Relationship Id="rId1" Type="http://schemas.openxmlformats.org/officeDocument/2006/relationships/hyperlink" Target="http://phet.colorado.edu/en/simulations/category/new" TargetMode="External"/><Relationship Id="rId6" Type="http://schemas.openxmlformats.org/officeDocument/2006/relationships/hyperlink" Target="http://www.zeta-beta.com/flab/" TargetMode="External"/><Relationship Id="rId5" Type="http://schemas.openxmlformats.org/officeDocument/2006/relationships/hyperlink" Target="http://amedeorollo.altervista.org/" TargetMode="External"/><Relationship Id="rId4" Type="http://schemas.openxmlformats.org/officeDocument/2006/relationships/hyperlink" Target="http://www.pianetascuola.it/risorse/media/secondaria_primo/scienze/itinerari_scientifici/sommario.htm" TargetMode="External"/><Relationship Id="rId9" Type="http://schemas.openxmlformats.org/officeDocument/2006/relationships/image" Target="../media/image11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9.jpe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9.jpe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http://dmentrard.free.fr/GEOGEBRA/index.htm" TargetMode="External"/><Relationship Id="rId3" Type="http://schemas.openxmlformats.org/officeDocument/2006/relationships/hyperlink" Target="http://www.vccsse.ssai.valahia.ro/main/exhibition?lang=fi" TargetMode="External"/><Relationship Id="rId7" Type="http://schemas.openxmlformats.org/officeDocument/2006/relationships/hyperlink" Target="http://www.zeta-beta.com/flab/" TargetMode="External"/><Relationship Id="rId2" Type="http://schemas.openxmlformats.org/officeDocument/2006/relationships/hyperlink" Target="http://phet.colorado.edu/en/simulations/category/new" TargetMode="External"/><Relationship Id="rId1" Type="http://schemas.openxmlformats.org/officeDocument/2006/relationships/image" Target="../media/image11.jpeg"/><Relationship Id="rId6" Type="http://schemas.openxmlformats.org/officeDocument/2006/relationships/hyperlink" Target="http://amedeorollo.altervista.org/" TargetMode="External"/><Relationship Id="rId5" Type="http://schemas.openxmlformats.org/officeDocument/2006/relationships/hyperlink" Target="http://www.pianetascuola.it/risorse/media/secondaria_primo/scienze/itinerari_scientifici/sommario.htm" TargetMode="External"/><Relationship Id="rId4" Type="http://schemas.openxmlformats.org/officeDocument/2006/relationships/hyperlink" Target="http://www.cellsalive.com/cells/cell_model.htm" TargetMode="External"/><Relationship Id="rId9" Type="http://schemas.openxmlformats.org/officeDocument/2006/relationships/hyperlink" Target="http://geogebra.altervista.org/pitagora.htm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://dmentrard.free.fr/GEOGEBRA/index.htm" TargetMode="External"/><Relationship Id="rId3" Type="http://schemas.openxmlformats.org/officeDocument/2006/relationships/hyperlink" Target="http://www.vccsse.ssai.valahia.ro/main/exhibition?lang=fi" TargetMode="External"/><Relationship Id="rId7" Type="http://schemas.openxmlformats.org/officeDocument/2006/relationships/hyperlink" Target="http://www.zeta-beta.com/flab/" TargetMode="External"/><Relationship Id="rId2" Type="http://schemas.openxmlformats.org/officeDocument/2006/relationships/hyperlink" Target="http://phet.colorado.edu/en/simulations/category/new" TargetMode="External"/><Relationship Id="rId1" Type="http://schemas.openxmlformats.org/officeDocument/2006/relationships/image" Target="../media/image11.jpeg"/><Relationship Id="rId6" Type="http://schemas.openxmlformats.org/officeDocument/2006/relationships/hyperlink" Target="http://amedeorollo.altervista.org/" TargetMode="External"/><Relationship Id="rId5" Type="http://schemas.openxmlformats.org/officeDocument/2006/relationships/hyperlink" Target="http://www.pianetascuola.it/risorse/media/secondaria_primo/scienze/itinerari_scientifici/sommario.htm" TargetMode="External"/><Relationship Id="rId4" Type="http://schemas.openxmlformats.org/officeDocument/2006/relationships/hyperlink" Target="http://www.cellsalive.com/cells/cell_model.htm" TargetMode="External"/><Relationship Id="rId9" Type="http://schemas.openxmlformats.org/officeDocument/2006/relationships/hyperlink" Target="http://geogebra.altervista.org/pitagora.htm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http://dmentrard.free.fr/GEOGEBRA/index.htm" TargetMode="External"/><Relationship Id="rId3" Type="http://schemas.openxmlformats.org/officeDocument/2006/relationships/hyperlink" Target="http://www.vccsse.ssai.valahia.ro/main/exhibition?lang=fi" TargetMode="External"/><Relationship Id="rId7" Type="http://schemas.openxmlformats.org/officeDocument/2006/relationships/hyperlink" Target="http://www.zeta-beta.com/flab/" TargetMode="External"/><Relationship Id="rId2" Type="http://schemas.openxmlformats.org/officeDocument/2006/relationships/hyperlink" Target="http://phet.colorado.edu/en/simulations/category/new" TargetMode="External"/><Relationship Id="rId1" Type="http://schemas.openxmlformats.org/officeDocument/2006/relationships/image" Target="../media/image11.jpeg"/><Relationship Id="rId6" Type="http://schemas.openxmlformats.org/officeDocument/2006/relationships/hyperlink" Target="http://amedeorollo.altervista.org/" TargetMode="External"/><Relationship Id="rId5" Type="http://schemas.openxmlformats.org/officeDocument/2006/relationships/hyperlink" Target="http://www.pianetascuola.it/risorse/media/secondaria_primo/scienze/itinerari_scientifici/sommario.htm" TargetMode="External"/><Relationship Id="rId4" Type="http://schemas.openxmlformats.org/officeDocument/2006/relationships/hyperlink" Target="http://www.cellsalive.com/cells/cell_model.htm" TargetMode="External"/><Relationship Id="rId9" Type="http://schemas.openxmlformats.org/officeDocument/2006/relationships/hyperlink" Target="http://geogebra.altervista.org/pitagora.htm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9AD6C-99C3-4DE4-8CBC-053CBFA10CA4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30A1B4F-5001-47DF-B0CE-27DB7BB24550}">
      <dgm:prSet phldrT="[Testo]" custT="1"/>
      <dgm:spPr>
        <a:solidFill>
          <a:srgbClr val="000000">
            <a:alpha val="78039"/>
          </a:srgbClr>
        </a:solidFill>
      </dgm:spPr>
      <dgm:t>
        <a:bodyPr/>
        <a:lstStyle/>
        <a:p>
          <a:r>
            <a:rPr lang="it-IT" sz="3800" b="1" cap="none" spc="0" dirty="0" smtClean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  <a:t>3. Tecnologia didattica e apprendimento</a:t>
          </a:r>
          <a:endParaRPr lang="it-IT" sz="3800" b="1" dirty="0">
            <a:ln w="18415" cmpd="sng">
              <a:solidFill>
                <a:schemeClr val="bg1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A1E802-660F-4D57-A361-7C2307B1DD56}" type="parTrans" cxnId="{9EA6CE5B-D3A1-497D-A8B4-9EEA4B9C616C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74AE97-45AC-463A-B589-A7670FC5D05A}" type="sibTrans" cxnId="{9EA6CE5B-D3A1-497D-A8B4-9EEA4B9C616C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CA6FF2-37E2-44CC-9E18-0F67328ADABC}">
      <dgm:prSet phldrT="[Testo]" custT="1"/>
      <dgm:spPr>
        <a:blipFill dpi="0" rotWithShape="0">
          <a:blip xmlns:r="http://schemas.openxmlformats.org/officeDocument/2006/relationships" r:embed="rId1">
            <a:alphaModFix amt="86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it-IT" sz="2100" b="1" dirty="0" smtClean="0">
              <a:solidFill>
                <a:schemeClr val="bg1"/>
              </a:solidFill>
              <a:cs typeface="Calibri" pitchFamily="34" charset="0"/>
            </a:rPr>
            <a:t>1. Didattiche delle discipline</a:t>
          </a:r>
          <a:endParaRPr lang="it-IT" sz="21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04E94F87-7D19-4357-9970-1C1A8844F1D1}" type="parTrans" cxnId="{B5DD6921-8638-4120-B089-A3EC37D40345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A7A5CA-939B-41D7-B33C-AB1FE4C00B63}" type="sibTrans" cxnId="{B5DD6921-8638-4120-B089-A3EC37D40345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5361F4-DDB7-46D6-880D-2CAE6D7C65FB}">
      <dgm:prSet phldrT="[Testo]" custT="1"/>
      <dgm:spPr>
        <a:solidFill>
          <a:schemeClr val="accent5">
            <a:lumMod val="75000"/>
            <a:alpha val="85000"/>
          </a:schemeClr>
        </a:solidFill>
      </dgm:spPr>
      <dgm:t>
        <a:bodyPr/>
        <a:lstStyle/>
        <a:p>
          <a:r>
            <a:rPr lang="it-IT" sz="2100" b="1" dirty="0" smtClean="0">
              <a:solidFill>
                <a:schemeClr val="bg1"/>
              </a:solidFill>
              <a:cs typeface="Calibri" pitchFamily="34" charset="0"/>
            </a:rPr>
            <a:t>2. Modalità di apprendimento</a:t>
          </a:r>
          <a:endParaRPr lang="it-IT" sz="21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EFB4185-4F2A-40D4-8E37-C370EF654542}" type="parTrans" cxnId="{ABBE82F9-F541-49A5-9427-257CDCCC5270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CDAEFE-821A-4636-AA04-5285624DFF88}" type="sibTrans" cxnId="{ABBE82F9-F541-49A5-9427-257CDCCC5270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595004-9462-4258-B493-88A1C95BEF51}">
      <dgm:prSet phldrT="[Testo]" custT="1"/>
      <dgm:spPr>
        <a:blipFill dpi="0" rotWithShape="0">
          <a:blip xmlns:r="http://schemas.openxmlformats.org/officeDocument/2006/relationships" r:embed="rId2">
            <a:alphaModFix amt="80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it-IT" sz="2100" b="1" dirty="0" smtClean="0">
              <a:solidFill>
                <a:schemeClr val="bg1"/>
              </a:solidFill>
              <a:effectLst/>
              <a:cs typeface="Calibri" pitchFamily="34" charset="0"/>
            </a:rPr>
            <a:t>3</a:t>
          </a:r>
          <a:r>
            <a:rPr lang="it-IT" sz="2100" b="1" dirty="0" smtClean="0">
              <a:solidFill>
                <a:schemeClr val="bg1"/>
              </a:solidFill>
              <a:effectLst/>
              <a:cs typeface="Calibri" pitchFamily="34" charset="0"/>
            </a:rPr>
            <a:t>. Costruzione </a:t>
          </a:r>
          <a:r>
            <a:rPr lang="it-IT" sz="2100" b="1" dirty="0" smtClean="0">
              <a:solidFill>
                <a:schemeClr val="bg1"/>
              </a:solidFill>
              <a:effectLst/>
              <a:cs typeface="Calibri" pitchFamily="34" charset="0"/>
            </a:rPr>
            <a:t>della conoscenza: mappe mentali e concettuali. Software di creazione mappe mentali. Il</a:t>
          </a:r>
        </a:p>
        <a:p>
          <a:r>
            <a:rPr lang="it-IT" sz="2100" b="1" dirty="0" err="1" smtClean="0">
              <a:solidFill>
                <a:schemeClr val="bg1"/>
              </a:solidFill>
              <a:effectLst/>
              <a:cs typeface="Calibri" pitchFamily="34" charset="0"/>
            </a:rPr>
            <a:t>portable</a:t>
          </a:r>
          <a:r>
            <a:rPr lang="it-IT" sz="2100" b="1" dirty="0" smtClean="0">
              <a:solidFill>
                <a:schemeClr val="bg1"/>
              </a:solidFill>
              <a:effectLst/>
              <a:cs typeface="Calibri" pitchFamily="34" charset="0"/>
            </a:rPr>
            <a:t> software e l’integrazione di office con la LIM</a:t>
          </a:r>
          <a:endParaRPr lang="it-IT" sz="21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/>
          </a:endParaRPr>
        </a:p>
      </dgm:t>
    </dgm:pt>
    <dgm:pt modelId="{CBFFC450-7CEE-4AF9-83C8-7AC997723C1F}" type="parTrans" cxnId="{77C21D95-A654-4CFA-8CDD-5A2C35BEF75E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D8E020-9DC6-491D-BBAF-77F223FF1A73}" type="sibTrans" cxnId="{77C21D95-A654-4CFA-8CDD-5A2C35BEF75E}">
      <dgm:prSet/>
      <dgm:spPr/>
      <dgm:t>
        <a:bodyPr/>
        <a:lstStyle/>
        <a:p>
          <a:endParaRPr lang="it-IT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4B5BF5-53D5-4849-9DE8-DA7AF35C9184}">
      <dgm:prSet phldrT="[Testo]"/>
      <dgm:spPr>
        <a:blipFill dpi="0" rotWithShape="0">
          <a:blip xmlns:r="http://schemas.openxmlformats.org/officeDocument/2006/relationships" r:embed="rId3">
            <a:alphaModFix amt="80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LIM e cooperative </a:t>
          </a:r>
          <a:r>
            <a:rPr lang="it-IT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learning</a:t>
          </a:r>
          <a:endParaRPr lang="it-IT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179B15-C5D0-4535-8457-D7517B68FA9A}" type="parTrans" cxnId="{AB465DB7-603F-457B-BFB2-CD51364EC838}">
      <dgm:prSet/>
      <dgm:spPr/>
      <dgm:t>
        <a:bodyPr/>
        <a:lstStyle/>
        <a:p>
          <a:endParaRPr lang="it-IT"/>
        </a:p>
      </dgm:t>
    </dgm:pt>
    <dgm:pt modelId="{76F1077D-448A-4090-914F-9A2B881D0724}" type="sibTrans" cxnId="{AB465DB7-603F-457B-BFB2-CD51364EC838}">
      <dgm:prSet/>
      <dgm:spPr/>
      <dgm:t>
        <a:bodyPr/>
        <a:lstStyle/>
        <a:p>
          <a:endParaRPr lang="it-IT"/>
        </a:p>
      </dgm:t>
    </dgm:pt>
    <dgm:pt modelId="{B6540511-196C-44F5-AD10-BFB62A309446}">
      <dgm:prSet phldrT="[Testo]"/>
      <dgm:spPr>
        <a:blipFill dpi="0" rotWithShape="0">
          <a:blip xmlns:r="http://schemas.openxmlformats.org/officeDocument/2006/relationships" r:embed="rId4">
            <a:alphaModFix amt="86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 I gruppi di lavoro: modelli e strutture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13948-6966-47F4-8FCF-9EE87EEB4019}" type="parTrans" cxnId="{6BBE8E30-8158-4856-A743-57EDD604885B}">
      <dgm:prSet/>
      <dgm:spPr/>
      <dgm:t>
        <a:bodyPr/>
        <a:lstStyle/>
        <a:p>
          <a:endParaRPr lang="it-IT"/>
        </a:p>
      </dgm:t>
    </dgm:pt>
    <dgm:pt modelId="{322EDFDB-D25E-4412-B647-46E84C65F7C0}" type="sibTrans" cxnId="{6BBE8E30-8158-4856-A743-57EDD604885B}">
      <dgm:prSet/>
      <dgm:spPr/>
      <dgm:t>
        <a:bodyPr/>
        <a:lstStyle/>
        <a:p>
          <a:endParaRPr lang="it-IT"/>
        </a:p>
      </dgm:t>
    </dgm:pt>
    <dgm:pt modelId="{E9D9AE04-C5F9-4224-9423-DC412D182FC4}" type="pres">
      <dgm:prSet presAssocID="{BA39AD6C-99C3-4DE4-8CBC-053CBFA10CA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394767F-8006-4F20-B985-7FF24AF3E203}" type="pres">
      <dgm:prSet presAssocID="{BA39AD6C-99C3-4DE4-8CBC-053CBFA10CA4}" presName="radial" presStyleCnt="0">
        <dgm:presLayoutVars>
          <dgm:animLvl val="ctr"/>
        </dgm:presLayoutVars>
      </dgm:prSet>
      <dgm:spPr/>
    </dgm:pt>
    <dgm:pt modelId="{7A5C71E5-3E93-4694-82D5-0F76B5293CFA}" type="pres">
      <dgm:prSet presAssocID="{830A1B4F-5001-47DF-B0CE-27DB7BB24550}" presName="centerShape" presStyleLbl="vennNode1" presStyleIdx="0" presStyleCnt="6" custScaleX="155127" custLinFactNeighborX="-14034" custLinFactNeighborY="2858"/>
      <dgm:spPr>
        <a:prstGeom prst="star32">
          <a:avLst/>
        </a:prstGeom>
      </dgm:spPr>
      <dgm:t>
        <a:bodyPr/>
        <a:lstStyle/>
        <a:p>
          <a:endParaRPr lang="it-IT"/>
        </a:p>
      </dgm:t>
    </dgm:pt>
    <dgm:pt modelId="{5D812517-6267-491C-B6BD-EFEC7DEFD620}" type="pres">
      <dgm:prSet presAssocID="{D5CA6FF2-37E2-44CC-9E18-0F67328ADABC}" presName="node" presStyleLbl="vennNode1" presStyleIdx="1" presStyleCnt="6" custRadScaleRad="94676" custRadScaleInc="-7423">
        <dgm:presLayoutVars>
          <dgm:bulletEnabled val="1"/>
        </dgm:presLayoutVars>
      </dgm:prSet>
      <dgm:spPr>
        <a:prstGeom prst="teardrop">
          <a:avLst/>
        </a:prstGeom>
      </dgm:spPr>
      <dgm:t>
        <a:bodyPr/>
        <a:lstStyle/>
        <a:p>
          <a:endParaRPr lang="it-IT"/>
        </a:p>
      </dgm:t>
    </dgm:pt>
    <dgm:pt modelId="{A90A3890-6BDB-44AD-BFC9-FE2FFF7605A7}" type="pres">
      <dgm:prSet presAssocID="{B25361F4-DDB7-46D6-880D-2CAE6D7C65FB}" presName="node" presStyleLbl="vennNode1" presStyleIdx="2" presStyleCnt="6" custScaleX="162819" custScaleY="86907" custRadScaleRad="98252" custRadScaleInc="-4474">
        <dgm:presLayoutVars>
          <dgm:bulletEnabled val="1"/>
        </dgm:presLayoutVars>
      </dgm:prSet>
      <dgm:spPr>
        <a:prstGeom prst="teardrop">
          <a:avLst/>
        </a:prstGeom>
      </dgm:spPr>
      <dgm:t>
        <a:bodyPr/>
        <a:lstStyle/>
        <a:p>
          <a:endParaRPr lang="it-IT"/>
        </a:p>
      </dgm:t>
    </dgm:pt>
    <dgm:pt modelId="{687705EF-2D49-447D-8315-D15AA1A94C63}" type="pres">
      <dgm:prSet presAssocID="{B4595004-9462-4258-B493-88A1C95BEF51}" presName="node" presStyleLbl="vennNode1" presStyleIdx="3" presStyleCnt="6" custScaleX="204197" custScaleY="148507" custRadScaleRad="110960" custRadScaleInc="-16250">
        <dgm:presLayoutVars>
          <dgm:bulletEnabled val="1"/>
        </dgm:presLayoutVars>
      </dgm:prSet>
      <dgm:spPr>
        <a:prstGeom prst="teardrop">
          <a:avLst/>
        </a:prstGeom>
      </dgm:spPr>
      <dgm:t>
        <a:bodyPr/>
        <a:lstStyle/>
        <a:p>
          <a:endParaRPr lang="it-IT"/>
        </a:p>
      </dgm:t>
    </dgm:pt>
    <dgm:pt modelId="{87332000-C420-4BD9-8431-184CD9017877}" type="pres">
      <dgm:prSet presAssocID="{D54B5BF5-53D5-4849-9DE8-DA7AF35C9184}" presName="node" presStyleLbl="vennNode1" presStyleIdx="4" presStyleCnt="6" custRadScaleRad="123783" custRadScaleInc="108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66D910-F595-49ED-B29A-CF0BA12F3D9D}" type="pres">
      <dgm:prSet presAssocID="{B6540511-196C-44F5-AD10-BFB62A309446}" presName="node" presStyleLbl="vennNode1" presStyleIdx="5" presStyleCnt="6" custRadScaleRad="133895" custRadScaleInc="-64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9A5CBD5-2A54-414C-827D-E3EF70ADD80F}" type="presOf" srcId="{BA39AD6C-99C3-4DE4-8CBC-053CBFA10CA4}" destId="{E9D9AE04-C5F9-4224-9423-DC412D182FC4}" srcOrd="0" destOrd="0" presId="urn:microsoft.com/office/officeart/2005/8/layout/radial3"/>
    <dgm:cxn modelId="{B2A9E65C-88B4-45B1-BE69-AFE5D50D2B30}" type="presOf" srcId="{B25361F4-DDB7-46D6-880D-2CAE6D7C65FB}" destId="{A90A3890-6BDB-44AD-BFC9-FE2FFF7605A7}" srcOrd="0" destOrd="0" presId="urn:microsoft.com/office/officeart/2005/8/layout/radial3"/>
    <dgm:cxn modelId="{B5DD6921-8638-4120-B089-A3EC37D40345}" srcId="{830A1B4F-5001-47DF-B0CE-27DB7BB24550}" destId="{D5CA6FF2-37E2-44CC-9E18-0F67328ADABC}" srcOrd="0" destOrd="0" parTransId="{04E94F87-7D19-4357-9970-1C1A8844F1D1}" sibTransId="{14A7A5CA-939B-41D7-B33C-AB1FE4C00B63}"/>
    <dgm:cxn modelId="{96A6AA15-8B4B-4BEE-AD4F-603EBB4BAE66}" type="presOf" srcId="{D5CA6FF2-37E2-44CC-9E18-0F67328ADABC}" destId="{5D812517-6267-491C-B6BD-EFEC7DEFD620}" srcOrd="0" destOrd="0" presId="urn:microsoft.com/office/officeart/2005/8/layout/radial3"/>
    <dgm:cxn modelId="{AB465DB7-603F-457B-BFB2-CD51364EC838}" srcId="{830A1B4F-5001-47DF-B0CE-27DB7BB24550}" destId="{D54B5BF5-53D5-4849-9DE8-DA7AF35C9184}" srcOrd="3" destOrd="0" parTransId="{ED179B15-C5D0-4535-8457-D7517B68FA9A}" sibTransId="{76F1077D-448A-4090-914F-9A2B881D0724}"/>
    <dgm:cxn modelId="{9EA6CE5B-D3A1-497D-A8B4-9EEA4B9C616C}" srcId="{BA39AD6C-99C3-4DE4-8CBC-053CBFA10CA4}" destId="{830A1B4F-5001-47DF-B0CE-27DB7BB24550}" srcOrd="0" destOrd="0" parTransId="{B7A1E802-660F-4D57-A361-7C2307B1DD56}" sibTransId="{E574AE97-45AC-463A-B589-A7670FC5D05A}"/>
    <dgm:cxn modelId="{0E5AB390-F901-424F-AE67-28E8AC8F97EE}" type="presOf" srcId="{B6540511-196C-44F5-AD10-BFB62A309446}" destId="{1366D910-F595-49ED-B29A-CF0BA12F3D9D}" srcOrd="0" destOrd="0" presId="urn:microsoft.com/office/officeart/2005/8/layout/radial3"/>
    <dgm:cxn modelId="{F1592A75-E4D5-49B5-BD78-3E14052AE5C0}" type="presOf" srcId="{830A1B4F-5001-47DF-B0CE-27DB7BB24550}" destId="{7A5C71E5-3E93-4694-82D5-0F76B5293CFA}" srcOrd="0" destOrd="0" presId="urn:microsoft.com/office/officeart/2005/8/layout/radial3"/>
    <dgm:cxn modelId="{6BBE8E30-8158-4856-A743-57EDD604885B}" srcId="{830A1B4F-5001-47DF-B0CE-27DB7BB24550}" destId="{B6540511-196C-44F5-AD10-BFB62A309446}" srcOrd="4" destOrd="0" parTransId="{ED813948-6966-47F4-8FCF-9EE87EEB4019}" sibTransId="{322EDFDB-D25E-4412-B647-46E84C65F7C0}"/>
    <dgm:cxn modelId="{7FE23DD3-3F79-4143-B2C9-4FCAFEE923B3}" type="presOf" srcId="{B4595004-9462-4258-B493-88A1C95BEF51}" destId="{687705EF-2D49-447D-8315-D15AA1A94C63}" srcOrd="0" destOrd="0" presId="urn:microsoft.com/office/officeart/2005/8/layout/radial3"/>
    <dgm:cxn modelId="{BB75D5F6-5CEE-4EDE-A5A0-2D785B4D5ECC}" type="presOf" srcId="{D54B5BF5-53D5-4849-9DE8-DA7AF35C9184}" destId="{87332000-C420-4BD9-8431-184CD9017877}" srcOrd="0" destOrd="0" presId="urn:microsoft.com/office/officeart/2005/8/layout/radial3"/>
    <dgm:cxn modelId="{77C21D95-A654-4CFA-8CDD-5A2C35BEF75E}" srcId="{830A1B4F-5001-47DF-B0CE-27DB7BB24550}" destId="{B4595004-9462-4258-B493-88A1C95BEF51}" srcOrd="2" destOrd="0" parTransId="{CBFFC450-7CEE-4AF9-83C8-7AC997723C1F}" sibTransId="{AED8E020-9DC6-491D-BBAF-77F223FF1A73}"/>
    <dgm:cxn modelId="{ABBE82F9-F541-49A5-9427-257CDCCC5270}" srcId="{830A1B4F-5001-47DF-B0CE-27DB7BB24550}" destId="{B25361F4-DDB7-46D6-880D-2CAE6D7C65FB}" srcOrd="1" destOrd="0" parTransId="{9EFB4185-4F2A-40D4-8E37-C370EF654542}" sibTransId="{41CDAEFE-821A-4636-AA04-5285624DFF88}"/>
    <dgm:cxn modelId="{CF36F4BC-F311-4B69-B287-9E08FF0932CB}" type="presParOf" srcId="{E9D9AE04-C5F9-4224-9423-DC412D182FC4}" destId="{A394767F-8006-4F20-B985-7FF24AF3E203}" srcOrd="0" destOrd="0" presId="urn:microsoft.com/office/officeart/2005/8/layout/radial3"/>
    <dgm:cxn modelId="{94455648-0B43-4DEC-9F01-EFD601002469}" type="presParOf" srcId="{A394767F-8006-4F20-B985-7FF24AF3E203}" destId="{7A5C71E5-3E93-4694-82D5-0F76B5293CFA}" srcOrd="0" destOrd="0" presId="urn:microsoft.com/office/officeart/2005/8/layout/radial3"/>
    <dgm:cxn modelId="{C28E22DB-4F6A-4D30-BEC0-DE98A0266D4A}" type="presParOf" srcId="{A394767F-8006-4F20-B985-7FF24AF3E203}" destId="{5D812517-6267-491C-B6BD-EFEC7DEFD620}" srcOrd="1" destOrd="0" presId="urn:microsoft.com/office/officeart/2005/8/layout/radial3"/>
    <dgm:cxn modelId="{870FDD48-D696-46C1-AD16-EB7B81EB9CD6}" type="presParOf" srcId="{A394767F-8006-4F20-B985-7FF24AF3E203}" destId="{A90A3890-6BDB-44AD-BFC9-FE2FFF7605A7}" srcOrd="2" destOrd="0" presId="urn:microsoft.com/office/officeart/2005/8/layout/radial3"/>
    <dgm:cxn modelId="{5F57A74E-EDA1-417F-9F26-36941EE08CD5}" type="presParOf" srcId="{A394767F-8006-4F20-B985-7FF24AF3E203}" destId="{687705EF-2D49-447D-8315-D15AA1A94C63}" srcOrd="3" destOrd="0" presId="urn:microsoft.com/office/officeart/2005/8/layout/radial3"/>
    <dgm:cxn modelId="{C8C7E6C1-73B7-4B51-A62B-3B9F5058CDF0}" type="presParOf" srcId="{A394767F-8006-4F20-B985-7FF24AF3E203}" destId="{87332000-C420-4BD9-8431-184CD9017877}" srcOrd="4" destOrd="0" presId="urn:microsoft.com/office/officeart/2005/8/layout/radial3"/>
    <dgm:cxn modelId="{246FD9B2-232E-4ED3-8446-DC805C88A543}" type="presParOf" srcId="{A394767F-8006-4F20-B985-7FF24AF3E203}" destId="{1366D910-F595-49ED-B29A-CF0BA12F3D9D}" srcOrd="5" destOrd="0" presId="urn:microsoft.com/office/officeart/2005/8/layout/radial3"/>
  </dgm:cxnLst>
  <dgm:bg>
    <a:blipFill>
      <a:blip xmlns:r="http://schemas.openxmlformats.org/officeDocument/2006/relationships" r:embed="rId5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188CB3-B9EE-4F0D-83DF-9A4D3161A20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A2632B-B304-4E59-B131-3057F82C37C3}">
      <dgm:prSet phldrT="[Tes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sz="4000" b="1" dirty="0" smtClean="0">
              <a:solidFill>
                <a:schemeClr val="bg1"/>
              </a:solidFill>
              <a:cs typeface="Calibri" pitchFamily="34" charset="0"/>
            </a:rPr>
            <a:t>1. Didattiche delle discipline</a:t>
          </a:r>
          <a:endParaRPr lang="it-IT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6FA14B-8D2A-49B6-99AD-C5AED37D4985}" type="par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A1F07D-AD04-4612-B82B-231A6DBC0453}" type="sib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421EDB-2FBF-421B-AFAA-B6BD8649B128}">
      <dgm:prSet phldrT="[Testo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it-I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Scientifico - matematiche</a:t>
          </a:r>
          <a:endParaRPr lang="it-IT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C2CF07-F467-4C86-AEE8-CB94552A42BF}" type="parTrans" cxnId="{E188CC08-326A-4CFF-A2AD-AD72A78A0837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2587C-0551-4C91-9A14-B13EA84B2811}" type="sibTrans" cxnId="{E188CC08-326A-4CFF-A2AD-AD72A78A0837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CE1E26-B583-4C53-8346-B3A1397FB11E}">
      <dgm:prSet phldrT="[Testo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it-IT" sz="28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Umanistiche</a:t>
          </a:r>
          <a:endParaRPr lang="it-IT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A74A37-4867-4C13-A84E-5211DB688044}" type="parTrans" cxnId="{FBA9A4DC-63D6-4D98-9B8E-B348BC1571F6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1AE464-29E7-47B8-8D24-6EEADC81DA7B}" type="sibTrans" cxnId="{FBA9A4DC-63D6-4D98-9B8E-B348BC1571F6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AC34E5-FAC3-4D19-B9E4-A03CAF8DE8D9}">
      <dgm:prSet phldrT="[Testo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it-IT" sz="28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tecniche</a:t>
          </a:r>
          <a:endParaRPr lang="it-IT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985AAB-24B6-48CC-ABA2-0AEBAE9BB99F}" type="parTrans" cxnId="{2E08A2A3-6030-44BB-94D0-AD49EB3BBEA2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3C6796-1DA8-4543-917D-6B457E45FD20}" type="sibTrans" cxnId="{2E08A2A3-6030-44BB-94D0-AD49EB3BBEA2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4293A1-1B8B-4385-A444-0A2E0B448D79}" type="pres">
      <dgm:prSet presAssocID="{94188CB3-B9EE-4F0D-83DF-9A4D3161A20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E94A9C-3DE3-441F-8884-575261650665}" type="pres">
      <dgm:prSet presAssocID="{7EA2632B-B304-4E59-B131-3057F82C37C3}" presName="centerShape" presStyleLbl="node0" presStyleIdx="0" presStyleCnt="1" custScaleX="163891" custScaleY="143713" custLinFactNeighborX="-4195" custLinFactNeighborY="-4541"/>
      <dgm:spPr/>
      <dgm:t>
        <a:bodyPr/>
        <a:lstStyle/>
        <a:p>
          <a:endParaRPr lang="it-IT"/>
        </a:p>
      </dgm:t>
    </dgm:pt>
    <dgm:pt modelId="{BA4A6541-F67A-42DD-833D-0B91021B69C1}" type="pres">
      <dgm:prSet presAssocID="{C3C2CF07-F467-4C86-AEE8-CB94552A42BF}" presName="parTrans" presStyleLbl="sibTrans2D1" presStyleIdx="0" presStyleCnt="3"/>
      <dgm:spPr/>
      <dgm:t>
        <a:bodyPr/>
        <a:lstStyle/>
        <a:p>
          <a:endParaRPr lang="it-IT"/>
        </a:p>
      </dgm:t>
    </dgm:pt>
    <dgm:pt modelId="{64194D39-6140-452B-9948-F93F8A84829A}" type="pres">
      <dgm:prSet presAssocID="{C3C2CF07-F467-4C86-AEE8-CB94552A42BF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58DD6A0A-C9C0-40AD-9A57-AC338A41352E}" type="pres">
      <dgm:prSet presAssocID="{3A421EDB-2FBF-421B-AFAA-B6BD8649B128}" presName="node" presStyleLbl="node1" presStyleIdx="0" presStyleCnt="3" custScaleX="180918" custScaleY="80169" custRadScaleRad="990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3496C5-5CFC-4431-B8AD-5311821007F6}" type="pres">
      <dgm:prSet presAssocID="{3AA74A37-4867-4C13-A84E-5211DB688044}" presName="parTrans" presStyleLbl="sibTrans2D1" presStyleIdx="1" presStyleCnt="3"/>
      <dgm:spPr/>
      <dgm:t>
        <a:bodyPr/>
        <a:lstStyle/>
        <a:p>
          <a:endParaRPr lang="it-IT"/>
        </a:p>
      </dgm:t>
    </dgm:pt>
    <dgm:pt modelId="{2F19CF05-4C45-4AC4-8FF0-7A401FE6B368}" type="pres">
      <dgm:prSet presAssocID="{3AA74A37-4867-4C13-A84E-5211DB688044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5E371956-B11B-4A3C-8F89-F35330037387}" type="pres">
      <dgm:prSet presAssocID="{5CCE1E26-B583-4C53-8346-B3A1397FB11E}" presName="node" presStyleLbl="node1" presStyleIdx="1" presStyleCnt="3" custScaleX="184470" custScaleY="99350" custRadScaleRad="104538" custRadScaleInc="-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2AC1F4-4888-402F-BE35-6DBED0BB88B1}" type="pres">
      <dgm:prSet presAssocID="{7D985AAB-24B6-48CC-ABA2-0AEBAE9BB99F}" presName="parTrans" presStyleLbl="sibTrans2D1" presStyleIdx="2" presStyleCnt="3"/>
      <dgm:spPr/>
      <dgm:t>
        <a:bodyPr/>
        <a:lstStyle/>
        <a:p>
          <a:endParaRPr lang="it-IT"/>
        </a:p>
      </dgm:t>
    </dgm:pt>
    <dgm:pt modelId="{AC02DFFA-8B80-4A5B-9175-B4A7E8EE32DF}" type="pres">
      <dgm:prSet presAssocID="{7D985AAB-24B6-48CC-ABA2-0AEBAE9BB99F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C0F80984-FB07-424D-ABE5-490245C16DB4}" type="pres">
      <dgm:prSet presAssocID="{5CAC34E5-FAC3-4D19-B9E4-A03CAF8DE8D9}" presName="node" presStyleLbl="node1" presStyleIdx="2" presStyleCnt="3" custScaleX="122382" custScaleY="96231" custRadScaleRad="104538" custRadScaleInc="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348AB2B-8E49-4A40-955C-01ED8BDE6E89}" type="presOf" srcId="{3A421EDB-2FBF-421B-AFAA-B6BD8649B128}" destId="{58DD6A0A-C9C0-40AD-9A57-AC338A41352E}" srcOrd="0" destOrd="0" presId="urn:microsoft.com/office/officeart/2005/8/layout/radial5"/>
    <dgm:cxn modelId="{D857E330-F2AA-4AC5-BACB-401AD36A3D5B}" type="presOf" srcId="{5CAC34E5-FAC3-4D19-B9E4-A03CAF8DE8D9}" destId="{C0F80984-FB07-424D-ABE5-490245C16DB4}" srcOrd="0" destOrd="0" presId="urn:microsoft.com/office/officeart/2005/8/layout/radial5"/>
    <dgm:cxn modelId="{290DF6B6-5265-4632-9D8D-4650DBE47EE3}" type="presOf" srcId="{C3C2CF07-F467-4C86-AEE8-CB94552A42BF}" destId="{BA4A6541-F67A-42DD-833D-0B91021B69C1}" srcOrd="0" destOrd="0" presId="urn:microsoft.com/office/officeart/2005/8/layout/radial5"/>
    <dgm:cxn modelId="{E0F92301-C669-482D-A1DB-7E1F58D44376}" type="presOf" srcId="{7EA2632B-B304-4E59-B131-3057F82C37C3}" destId="{DEE94A9C-3DE3-441F-8884-575261650665}" srcOrd="0" destOrd="0" presId="urn:microsoft.com/office/officeart/2005/8/layout/radial5"/>
    <dgm:cxn modelId="{B513940C-2AC2-43B7-BCF6-867B5C0C0F29}" type="presOf" srcId="{5CCE1E26-B583-4C53-8346-B3A1397FB11E}" destId="{5E371956-B11B-4A3C-8F89-F35330037387}" srcOrd="0" destOrd="0" presId="urn:microsoft.com/office/officeart/2005/8/layout/radial5"/>
    <dgm:cxn modelId="{7A84D081-44AC-4AEC-B7C0-63BCCFF9B3FF}" type="presOf" srcId="{7D985AAB-24B6-48CC-ABA2-0AEBAE9BB99F}" destId="{AC02DFFA-8B80-4A5B-9175-B4A7E8EE32DF}" srcOrd="1" destOrd="0" presId="urn:microsoft.com/office/officeart/2005/8/layout/radial5"/>
    <dgm:cxn modelId="{E188CC08-326A-4CFF-A2AD-AD72A78A0837}" srcId="{7EA2632B-B304-4E59-B131-3057F82C37C3}" destId="{3A421EDB-2FBF-421B-AFAA-B6BD8649B128}" srcOrd="0" destOrd="0" parTransId="{C3C2CF07-F467-4C86-AEE8-CB94552A42BF}" sibTransId="{3302587C-0551-4C91-9A14-B13EA84B2811}"/>
    <dgm:cxn modelId="{FBA9A4DC-63D6-4D98-9B8E-B348BC1571F6}" srcId="{7EA2632B-B304-4E59-B131-3057F82C37C3}" destId="{5CCE1E26-B583-4C53-8346-B3A1397FB11E}" srcOrd="1" destOrd="0" parTransId="{3AA74A37-4867-4C13-A84E-5211DB688044}" sibTransId="{1D1AE464-29E7-47B8-8D24-6EEADC81DA7B}"/>
    <dgm:cxn modelId="{3C8CFDCB-E3AA-4BC2-8D83-F7EEF7FBAA17}" type="presOf" srcId="{94188CB3-B9EE-4F0D-83DF-9A4D3161A20D}" destId="{B74293A1-1B8B-4385-A444-0A2E0B448D79}" srcOrd="0" destOrd="0" presId="urn:microsoft.com/office/officeart/2005/8/layout/radial5"/>
    <dgm:cxn modelId="{CA01B3BD-E3CE-46DE-8793-CFAA316DB488}" srcId="{94188CB3-B9EE-4F0D-83DF-9A4D3161A20D}" destId="{7EA2632B-B304-4E59-B131-3057F82C37C3}" srcOrd="0" destOrd="0" parTransId="{166FA14B-8D2A-49B6-99AD-C5AED37D4985}" sibTransId="{E8A1F07D-AD04-4612-B82B-231A6DBC0453}"/>
    <dgm:cxn modelId="{51B7ED73-898D-4F50-91C8-D967CDE93E58}" type="presOf" srcId="{3AA74A37-4867-4C13-A84E-5211DB688044}" destId="{8E3496C5-5CFC-4431-B8AD-5311821007F6}" srcOrd="0" destOrd="0" presId="urn:microsoft.com/office/officeart/2005/8/layout/radial5"/>
    <dgm:cxn modelId="{33EF83C5-40C8-40A2-A31C-39A2A42780B8}" type="presOf" srcId="{C3C2CF07-F467-4C86-AEE8-CB94552A42BF}" destId="{64194D39-6140-452B-9948-F93F8A84829A}" srcOrd="1" destOrd="0" presId="urn:microsoft.com/office/officeart/2005/8/layout/radial5"/>
    <dgm:cxn modelId="{E60A1D68-FF85-44ED-8C96-E6A7C7339661}" type="presOf" srcId="{3AA74A37-4867-4C13-A84E-5211DB688044}" destId="{2F19CF05-4C45-4AC4-8FF0-7A401FE6B368}" srcOrd="1" destOrd="0" presId="urn:microsoft.com/office/officeart/2005/8/layout/radial5"/>
    <dgm:cxn modelId="{21EFF10E-FF4B-4ADA-8AAD-A4C487AD0EF9}" type="presOf" srcId="{7D985AAB-24B6-48CC-ABA2-0AEBAE9BB99F}" destId="{6D2AC1F4-4888-402F-BE35-6DBED0BB88B1}" srcOrd="0" destOrd="0" presId="urn:microsoft.com/office/officeart/2005/8/layout/radial5"/>
    <dgm:cxn modelId="{2E08A2A3-6030-44BB-94D0-AD49EB3BBEA2}" srcId="{7EA2632B-B304-4E59-B131-3057F82C37C3}" destId="{5CAC34E5-FAC3-4D19-B9E4-A03CAF8DE8D9}" srcOrd="2" destOrd="0" parTransId="{7D985AAB-24B6-48CC-ABA2-0AEBAE9BB99F}" sibTransId="{5D3C6796-1DA8-4543-917D-6B457E45FD20}"/>
    <dgm:cxn modelId="{E7871CF8-B1B6-4C76-B286-B84D2809C07F}" type="presParOf" srcId="{B74293A1-1B8B-4385-A444-0A2E0B448D79}" destId="{DEE94A9C-3DE3-441F-8884-575261650665}" srcOrd="0" destOrd="0" presId="urn:microsoft.com/office/officeart/2005/8/layout/radial5"/>
    <dgm:cxn modelId="{51AE8464-AED6-4A89-9726-8C481F039F21}" type="presParOf" srcId="{B74293A1-1B8B-4385-A444-0A2E0B448D79}" destId="{BA4A6541-F67A-42DD-833D-0B91021B69C1}" srcOrd="1" destOrd="0" presId="urn:microsoft.com/office/officeart/2005/8/layout/radial5"/>
    <dgm:cxn modelId="{4D6A9B06-949A-4CDC-A83D-B082E1CFCF1C}" type="presParOf" srcId="{BA4A6541-F67A-42DD-833D-0B91021B69C1}" destId="{64194D39-6140-452B-9948-F93F8A84829A}" srcOrd="0" destOrd="0" presId="urn:microsoft.com/office/officeart/2005/8/layout/radial5"/>
    <dgm:cxn modelId="{3F09243E-DEB5-4979-8114-7CB7D53AF856}" type="presParOf" srcId="{B74293A1-1B8B-4385-A444-0A2E0B448D79}" destId="{58DD6A0A-C9C0-40AD-9A57-AC338A41352E}" srcOrd="2" destOrd="0" presId="urn:microsoft.com/office/officeart/2005/8/layout/radial5"/>
    <dgm:cxn modelId="{DA8E9499-EAE1-499E-8B20-FE72C8A9E168}" type="presParOf" srcId="{B74293A1-1B8B-4385-A444-0A2E0B448D79}" destId="{8E3496C5-5CFC-4431-B8AD-5311821007F6}" srcOrd="3" destOrd="0" presId="urn:microsoft.com/office/officeart/2005/8/layout/radial5"/>
    <dgm:cxn modelId="{7AA61942-4931-4254-B680-C4B313E39A67}" type="presParOf" srcId="{8E3496C5-5CFC-4431-B8AD-5311821007F6}" destId="{2F19CF05-4C45-4AC4-8FF0-7A401FE6B368}" srcOrd="0" destOrd="0" presId="urn:microsoft.com/office/officeart/2005/8/layout/radial5"/>
    <dgm:cxn modelId="{446453AC-E267-4972-8115-E6A36128B5ED}" type="presParOf" srcId="{B74293A1-1B8B-4385-A444-0A2E0B448D79}" destId="{5E371956-B11B-4A3C-8F89-F35330037387}" srcOrd="4" destOrd="0" presId="urn:microsoft.com/office/officeart/2005/8/layout/radial5"/>
    <dgm:cxn modelId="{E56B20A9-3172-43DD-9B44-852E5B8E8901}" type="presParOf" srcId="{B74293A1-1B8B-4385-A444-0A2E0B448D79}" destId="{6D2AC1F4-4888-402F-BE35-6DBED0BB88B1}" srcOrd="5" destOrd="0" presId="urn:microsoft.com/office/officeart/2005/8/layout/radial5"/>
    <dgm:cxn modelId="{86E8FB7D-22DA-436C-885C-A8A95D635485}" type="presParOf" srcId="{6D2AC1F4-4888-402F-BE35-6DBED0BB88B1}" destId="{AC02DFFA-8B80-4A5B-9175-B4A7E8EE32DF}" srcOrd="0" destOrd="0" presId="urn:microsoft.com/office/officeart/2005/8/layout/radial5"/>
    <dgm:cxn modelId="{165DB9E0-908B-444B-9F8D-3327886091FB}" type="presParOf" srcId="{B74293A1-1B8B-4385-A444-0A2E0B448D79}" destId="{C0F80984-FB07-424D-ABE5-490245C16DB4}" srcOrd="6" destOrd="0" presId="urn:microsoft.com/office/officeart/2005/8/layout/radial5"/>
  </dgm:cxnLst>
  <dgm:bg>
    <a:blipFill>
      <a:blip xmlns:r="http://schemas.openxmlformats.org/officeDocument/2006/relationships" r:embed="rId4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7B78B3-9EE9-4699-B363-78FCC398B09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24CDC56-5FFF-4A6E-8672-915711E25926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C9008-DA51-4175-8B27-EDD1F7F9FF8C}" type="parTrans" cxnId="{A640F56B-94D4-4544-8C35-396463DB088B}">
      <dgm:prSet/>
      <dgm:spPr/>
      <dgm:t>
        <a:bodyPr/>
        <a:lstStyle/>
        <a:p>
          <a:endParaRPr lang="it-IT"/>
        </a:p>
      </dgm:t>
    </dgm:pt>
    <dgm:pt modelId="{D78E0371-6C41-4D4C-B7DB-CCFE7483EDC6}" type="sibTrans" cxnId="{A640F56B-94D4-4544-8C35-396463DB088B}">
      <dgm:prSet/>
      <dgm:spPr/>
      <dgm:t>
        <a:bodyPr/>
        <a:lstStyle/>
        <a:p>
          <a:endParaRPr lang="it-IT"/>
        </a:p>
      </dgm:t>
    </dgm:pt>
    <dgm:pt modelId="{5E185532-28F5-4809-98BB-0EEB0F574501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</dgm:t>
    </dgm:pt>
    <dgm:pt modelId="{20378CAF-0F03-442B-8C3C-1E5019FBDC31}" type="parTrans" cxnId="{43B7FC53-7A37-4B09-BC8A-F5A74569653A}">
      <dgm:prSet/>
      <dgm:spPr/>
      <dgm:t>
        <a:bodyPr/>
        <a:lstStyle/>
        <a:p>
          <a:endParaRPr lang="it-IT"/>
        </a:p>
      </dgm:t>
    </dgm:pt>
    <dgm:pt modelId="{EACC6196-47DB-4FAF-B832-2E0698643AC9}" type="sibTrans" cxnId="{43B7FC53-7A37-4B09-BC8A-F5A74569653A}">
      <dgm:prSet/>
      <dgm:spPr/>
      <dgm:t>
        <a:bodyPr/>
        <a:lstStyle/>
        <a:p>
          <a:endParaRPr lang="it-IT"/>
        </a:p>
      </dgm:t>
    </dgm:pt>
    <dgm:pt modelId="{1D146E22-2FBB-4EA2-AFC9-7D66493189CC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</dgm:t>
    </dgm:pt>
    <dgm:pt modelId="{579F5513-8D06-4B90-BD6E-E7219941C43F}" type="parTrans" cxnId="{446F28BD-9909-4563-9E67-E0314CEA6199}">
      <dgm:prSet/>
      <dgm:spPr/>
      <dgm:t>
        <a:bodyPr/>
        <a:lstStyle/>
        <a:p>
          <a:endParaRPr lang="it-IT"/>
        </a:p>
      </dgm:t>
    </dgm:pt>
    <dgm:pt modelId="{FF13B381-2F1A-4520-9F05-9681297C4358}" type="sibTrans" cxnId="{446F28BD-9909-4563-9E67-E0314CEA6199}">
      <dgm:prSet/>
      <dgm:spPr/>
      <dgm:t>
        <a:bodyPr/>
        <a:lstStyle/>
        <a:p>
          <a:endParaRPr lang="it-IT"/>
        </a:p>
      </dgm:t>
    </dgm:pt>
    <dgm:pt modelId="{BDAE6710-72AA-4AF5-8FF7-202A1CF3F98B}">
      <dgm:prSet phldrT="[Testo]" custT="1"/>
      <dgm:spPr/>
      <dgm:t>
        <a:bodyPr/>
        <a:lstStyle/>
        <a:p>
          <a:r>
            <a:rPr lang="it-IT" sz="1600" b="1" dirty="0" smtClean="0"/>
            <a:t>Risorse in rete</a:t>
          </a:r>
          <a:endParaRPr lang="it-IT" sz="1600" b="1" dirty="0"/>
        </a:p>
      </dgm:t>
    </dgm:pt>
    <dgm:pt modelId="{FC411E8B-2469-4E57-97EE-82BA028F4C3E}" type="parTrans" cxnId="{EAF94E6D-4BCF-4ACE-898D-ECB231221298}">
      <dgm:prSet/>
      <dgm:spPr/>
      <dgm:t>
        <a:bodyPr/>
        <a:lstStyle/>
        <a:p>
          <a:endParaRPr lang="it-IT"/>
        </a:p>
      </dgm:t>
    </dgm:pt>
    <dgm:pt modelId="{5B1B8551-6E16-4FCA-846A-B2DC8F231150}" type="sibTrans" cxnId="{EAF94E6D-4BCF-4ACE-898D-ECB231221298}">
      <dgm:prSet/>
      <dgm:spPr/>
      <dgm:t>
        <a:bodyPr/>
        <a:lstStyle/>
        <a:p>
          <a:endParaRPr lang="it-IT"/>
        </a:p>
      </dgm:t>
    </dgm:pt>
    <dgm:pt modelId="{42227ECA-A9A0-4549-B7BF-5264AAA18CD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313FF8-7CC7-45CF-8490-13A3F8577964}" type="parTrans" cxnId="{4AFFA289-DE45-435E-9910-C8F5E3353F8B}">
      <dgm:prSet/>
      <dgm:spPr/>
      <dgm:t>
        <a:bodyPr/>
        <a:lstStyle/>
        <a:p>
          <a:endParaRPr lang="it-IT"/>
        </a:p>
      </dgm:t>
    </dgm:pt>
    <dgm:pt modelId="{46F8BE86-D212-4E76-BECE-B4B9B75F428E}" type="sibTrans" cxnId="{4AFFA289-DE45-435E-9910-C8F5E3353F8B}">
      <dgm:prSet/>
      <dgm:spPr/>
      <dgm:t>
        <a:bodyPr/>
        <a:lstStyle/>
        <a:p>
          <a:endParaRPr lang="it-IT"/>
        </a:p>
      </dgm:t>
    </dgm:pt>
    <dgm:pt modelId="{A0B33D8F-C678-4259-AC15-004C9411065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A1AFDA74-4E55-4A8F-AEF5-C784D2831393}" type="parTrans" cxnId="{D3985D9A-38F8-4F27-B124-2066F5EC66D8}">
      <dgm:prSet/>
      <dgm:spPr/>
      <dgm:t>
        <a:bodyPr/>
        <a:lstStyle/>
        <a:p>
          <a:endParaRPr lang="it-IT"/>
        </a:p>
      </dgm:t>
    </dgm:pt>
    <dgm:pt modelId="{16F87855-AB67-4845-9D12-8ADC6E0BD53F}" type="sibTrans" cxnId="{D3985D9A-38F8-4F27-B124-2066F5EC66D8}">
      <dgm:prSet/>
      <dgm:spPr/>
      <dgm:t>
        <a:bodyPr/>
        <a:lstStyle/>
        <a:p>
          <a:endParaRPr lang="it-IT"/>
        </a:p>
      </dgm:t>
    </dgm:pt>
    <dgm:pt modelId="{1A918B53-F6B4-4C73-9077-412E8DAF72E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193CA139-0560-49A9-B337-3A0A73AF5076}" type="parTrans" cxnId="{1B2E218C-B85B-456C-99D0-2C74F418668A}">
      <dgm:prSet/>
      <dgm:spPr/>
      <dgm:t>
        <a:bodyPr/>
        <a:lstStyle/>
        <a:p>
          <a:endParaRPr lang="it-IT"/>
        </a:p>
      </dgm:t>
    </dgm:pt>
    <dgm:pt modelId="{039AC997-1BF2-4BA1-AF65-3CA1E0DB5DEA}" type="sibTrans" cxnId="{1B2E218C-B85B-456C-99D0-2C74F418668A}">
      <dgm:prSet/>
      <dgm:spPr/>
      <dgm:t>
        <a:bodyPr/>
        <a:lstStyle/>
        <a:p>
          <a:endParaRPr lang="it-IT"/>
        </a:p>
      </dgm:t>
    </dgm:pt>
    <dgm:pt modelId="{3B31C377-809E-4BED-ADA5-638B18677C3E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E1F383D2-C168-4A4B-BE04-6B47F9AF0C0A}" type="parTrans" cxnId="{2995C4E0-EDCC-400B-B2B6-4A25F613C075}">
      <dgm:prSet/>
      <dgm:spPr/>
      <dgm:t>
        <a:bodyPr/>
        <a:lstStyle/>
        <a:p>
          <a:endParaRPr lang="it-IT"/>
        </a:p>
      </dgm:t>
    </dgm:pt>
    <dgm:pt modelId="{98F982EF-1FA9-4177-8942-94E4349531CE}" type="sibTrans" cxnId="{2995C4E0-EDCC-400B-B2B6-4A25F613C075}">
      <dgm:prSet/>
      <dgm:spPr/>
      <dgm:t>
        <a:bodyPr/>
        <a:lstStyle/>
        <a:p>
          <a:endParaRPr lang="it-IT"/>
        </a:p>
      </dgm:t>
    </dgm:pt>
    <dgm:pt modelId="{BEFE0D04-2678-4A9B-B3E4-B39A248B103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8F9DA207-D4B1-4F75-AFB0-9AAC77C6D21E}" type="parTrans" cxnId="{A9555EC6-6F50-4CB2-A913-55AC41D4301C}">
      <dgm:prSet/>
      <dgm:spPr/>
      <dgm:t>
        <a:bodyPr/>
        <a:lstStyle/>
        <a:p>
          <a:endParaRPr lang="it-IT"/>
        </a:p>
      </dgm:t>
    </dgm:pt>
    <dgm:pt modelId="{28C3AB78-4771-42B0-9392-FC02051CCD5F}" type="sibTrans" cxnId="{A9555EC6-6F50-4CB2-A913-55AC41D4301C}">
      <dgm:prSet/>
      <dgm:spPr/>
      <dgm:t>
        <a:bodyPr/>
        <a:lstStyle/>
        <a:p>
          <a:endParaRPr lang="it-IT"/>
        </a:p>
      </dgm:t>
    </dgm:pt>
    <dgm:pt modelId="{AAB1AE0B-1346-4E6F-94FA-A8316309DA74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1"/>
            </a:rPr>
            <a:t>PHET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2"/>
            </a:rPr>
            <a:t>ESPERIMENTI VIRTUALI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3"/>
            </a:rPr>
            <a:t>BIOLOGIA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4"/>
            </a:rPr>
            <a:t>ITINERARI SCIENTIFICI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5"/>
            </a:rPr>
            <a:t>LEZIONI in PPT</a:t>
          </a:r>
          <a:endParaRPr lang="it-IT" sz="1600" dirty="0"/>
        </a:p>
      </dgm:t>
    </dgm:pt>
    <dgm:pt modelId="{9EF1BBD4-98C4-4E27-AA10-36DB1264032A}" type="parTrans" cxnId="{1DA7BCDE-62E2-42C3-875B-6BA126F8DB0E}">
      <dgm:prSet/>
      <dgm:spPr/>
      <dgm:t>
        <a:bodyPr/>
        <a:lstStyle/>
        <a:p>
          <a:endParaRPr lang="it-IT"/>
        </a:p>
      </dgm:t>
    </dgm:pt>
    <dgm:pt modelId="{B25D520F-C74C-4E88-B261-C6D6237DEBBC}" type="sibTrans" cxnId="{1DA7BCDE-62E2-42C3-875B-6BA126F8DB0E}">
      <dgm:prSet/>
      <dgm:spPr/>
      <dgm:t>
        <a:bodyPr/>
        <a:lstStyle/>
        <a:p>
          <a:endParaRPr lang="it-IT"/>
        </a:p>
      </dgm:t>
    </dgm:pt>
    <dgm:pt modelId="{DD4FDC06-8383-49E3-A376-FB61E7EC8375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6"/>
            </a:rPr>
            <a:t>ZETA-BETA</a:t>
          </a:r>
          <a:endParaRPr lang="it-IT" sz="1600" dirty="0"/>
        </a:p>
      </dgm:t>
    </dgm:pt>
    <dgm:pt modelId="{12B86959-620D-4BB1-858D-245C9A42F34E}" type="parTrans" cxnId="{092C5AE3-9529-49D1-BA0A-DA923CA371AF}">
      <dgm:prSet/>
      <dgm:spPr/>
      <dgm:t>
        <a:bodyPr/>
        <a:lstStyle/>
        <a:p>
          <a:endParaRPr lang="it-IT"/>
        </a:p>
      </dgm:t>
    </dgm:pt>
    <dgm:pt modelId="{6A1D13C5-A3C3-41E3-96A0-26458786C454}" type="sibTrans" cxnId="{092C5AE3-9529-49D1-BA0A-DA923CA371AF}">
      <dgm:prSet/>
      <dgm:spPr/>
      <dgm:t>
        <a:bodyPr/>
        <a:lstStyle/>
        <a:p>
          <a:endParaRPr lang="it-IT"/>
        </a:p>
      </dgm:t>
    </dgm:pt>
    <dgm:pt modelId="{D98B68C6-42C0-48ED-BCC9-EC791BA74C73}">
      <dgm:prSet phldrT="[Testo]" custT="1"/>
      <dgm:spPr/>
      <dgm:t>
        <a:bodyPr/>
        <a:lstStyle/>
        <a:p>
          <a:r>
            <a:rPr lang="it-IT" sz="1600" dirty="0" smtClean="0"/>
            <a:t>PHUN</a:t>
          </a:r>
          <a:endParaRPr lang="it-IT" sz="1600" dirty="0"/>
        </a:p>
      </dgm:t>
    </dgm:pt>
    <dgm:pt modelId="{A9034BDD-861D-4E32-ADBD-ACEAEF4317B8}" type="parTrans" cxnId="{12B1B30C-3F35-4E8B-BCD9-40472FD4F2B3}">
      <dgm:prSet/>
      <dgm:spPr/>
      <dgm:t>
        <a:bodyPr/>
        <a:lstStyle/>
        <a:p>
          <a:endParaRPr lang="it-IT"/>
        </a:p>
      </dgm:t>
    </dgm:pt>
    <dgm:pt modelId="{47724D9D-9FFF-4EDE-B9B4-00B8839D6585}" type="sibTrans" cxnId="{12B1B30C-3F35-4E8B-BCD9-40472FD4F2B3}">
      <dgm:prSet/>
      <dgm:spPr/>
      <dgm:t>
        <a:bodyPr/>
        <a:lstStyle/>
        <a:p>
          <a:endParaRPr lang="it-IT"/>
        </a:p>
      </dgm:t>
    </dgm:pt>
    <dgm:pt modelId="{2085E420-606A-40A3-A18A-EFB2C1D2B3AD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7"/>
            </a:rPr>
            <a:t>D. MENTRARD</a:t>
          </a:r>
          <a:r>
            <a:rPr lang="it-IT" sz="1600" dirty="0" smtClean="0"/>
            <a:t> - </a:t>
          </a:r>
          <a:r>
            <a:rPr lang="it-IT" sz="1600" dirty="0" smtClean="0">
              <a:hlinkClick xmlns:r="http://schemas.openxmlformats.org/officeDocument/2006/relationships" r:id="rId8"/>
            </a:rPr>
            <a:t>PITAGORA</a:t>
          </a:r>
          <a:endParaRPr lang="it-IT" sz="1600" dirty="0" smtClean="0"/>
        </a:p>
      </dgm:t>
    </dgm:pt>
    <dgm:pt modelId="{F83153F6-9CC5-4A18-98C7-36C5380042F6}" type="parTrans" cxnId="{EDC5517F-8FF3-4207-BBBB-9910F51FC77E}">
      <dgm:prSet/>
      <dgm:spPr/>
      <dgm:t>
        <a:bodyPr/>
        <a:lstStyle/>
        <a:p>
          <a:endParaRPr lang="it-IT"/>
        </a:p>
      </dgm:t>
    </dgm:pt>
    <dgm:pt modelId="{C715B2D5-EFD9-46BB-A09F-F8C526F68B75}" type="sibTrans" cxnId="{EDC5517F-8FF3-4207-BBBB-9910F51FC77E}">
      <dgm:prSet/>
      <dgm:spPr/>
      <dgm:t>
        <a:bodyPr/>
        <a:lstStyle/>
        <a:p>
          <a:endParaRPr lang="it-IT"/>
        </a:p>
      </dgm:t>
    </dgm:pt>
    <dgm:pt modelId="{AE136EA6-715C-4A55-A22C-50EF557AA0B9}">
      <dgm:prSet phldrT="[Testo]" custT="1"/>
      <dgm:spPr/>
      <dgm:t>
        <a:bodyPr/>
        <a:lstStyle/>
        <a:p>
          <a:r>
            <a:rPr lang="it-IT" sz="1600" dirty="0" smtClean="0"/>
            <a:t>GEOGEBRA</a:t>
          </a:r>
        </a:p>
      </dgm:t>
    </dgm:pt>
    <dgm:pt modelId="{F9ABD7CD-7EC5-4741-A877-0C09C1BCF195}" type="parTrans" cxnId="{AAC5A7A0-6592-4F1D-8BEE-93FC8BE3A144}">
      <dgm:prSet/>
      <dgm:spPr/>
      <dgm:t>
        <a:bodyPr/>
        <a:lstStyle/>
        <a:p>
          <a:endParaRPr lang="it-IT"/>
        </a:p>
      </dgm:t>
    </dgm:pt>
    <dgm:pt modelId="{B8AD9187-F84B-4BF2-A5CD-6EF0E09D0EBB}" type="sibTrans" cxnId="{AAC5A7A0-6592-4F1D-8BEE-93FC8BE3A144}">
      <dgm:prSet/>
      <dgm:spPr/>
      <dgm:t>
        <a:bodyPr/>
        <a:lstStyle/>
        <a:p>
          <a:endParaRPr lang="it-IT"/>
        </a:p>
      </dgm:t>
    </dgm:pt>
    <dgm:pt modelId="{94DB3323-DEE7-4C30-B1B2-635B4D98D969}">
      <dgm:prSet phldrT="[Testo]" custT="1"/>
      <dgm:spPr/>
      <dgm:t>
        <a:bodyPr/>
        <a:lstStyle/>
        <a:p>
          <a:r>
            <a:rPr lang="it-IT" sz="1600" dirty="0" smtClean="0"/>
            <a:t>HOT POTATOES</a:t>
          </a:r>
        </a:p>
      </dgm:t>
    </dgm:pt>
    <dgm:pt modelId="{F07B74C1-DCEA-4708-B699-3C56D8CF1337}" type="parTrans" cxnId="{FD33BD5F-1299-4DBA-8733-B6DE65F005AC}">
      <dgm:prSet/>
      <dgm:spPr/>
      <dgm:t>
        <a:bodyPr/>
        <a:lstStyle/>
        <a:p>
          <a:endParaRPr lang="it-IT"/>
        </a:p>
      </dgm:t>
    </dgm:pt>
    <dgm:pt modelId="{6F63693B-481B-49B9-A3AC-46AF8A001608}" type="sibTrans" cxnId="{FD33BD5F-1299-4DBA-8733-B6DE65F005AC}">
      <dgm:prSet/>
      <dgm:spPr/>
      <dgm:t>
        <a:bodyPr/>
        <a:lstStyle/>
        <a:p>
          <a:endParaRPr lang="it-IT"/>
        </a:p>
      </dgm:t>
    </dgm:pt>
    <dgm:pt modelId="{1FAFB55E-7F5D-4ECE-A111-3454439DE2CF}" type="pres">
      <dgm:prSet presAssocID="{D67B78B3-9EE9-4699-B363-78FCC398B091}" presName="compositeShape" presStyleCnt="0">
        <dgm:presLayoutVars>
          <dgm:dir/>
          <dgm:resizeHandles/>
        </dgm:presLayoutVars>
      </dgm:prSet>
      <dgm:spPr/>
    </dgm:pt>
    <dgm:pt modelId="{305A7EC9-C503-48EF-AFC3-8C3F38C4E81E}" type="pres">
      <dgm:prSet presAssocID="{D67B78B3-9EE9-4699-B363-78FCC398B091}" presName="pyramid" presStyleLbl="node1" presStyleIdx="0" presStyleCnt="1"/>
      <dgm:spPr>
        <a:prstGeom prst="cloud">
          <a:avLst/>
        </a:prstGeom>
        <a:blipFill rotWithShape="0">
          <a:blip xmlns:r="http://schemas.openxmlformats.org/officeDocument/2006/relationships" r:embed="rId9"/>
          <a:stretch>
            <a:fillRect/>
          </a:stretch>
        </a:blipFill>
        <a:ln>
          <a:solidFill>
            <a:schemeClr val="tx1"/>
          </a:solidFill>
        </a:ln>
      </dgm:spPr>
    </dgm:pt>
    <dgm:pt modelId="{759FE095-08F2-4E63-87C5-485CF8422359}" type="pres">
      <dgm:prSet presAssocID="{D67B78B3-9EE9-4699-B363-78FCC398B091}" presName="theList" presStyleCnt="0"/>
      <dgm:spPr/>
    </dgm:pt>
    <dgm:pt modelId="{7AEFBDCA-AAAB-4207-B00A-B11DD591DC9B}" type="pres">
      <dgm:prSet presAssocID="{424CDC56-5FFF-4A6E-8672-915711E25926}" presName="aNode" presStyleLbl="fgAcc1" presStyleIdx="0" presStyleCnt="3" custScaleX="106548" custScaleY="392647" custLinFactY="-41575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8ED84F-7ED0-4854-B5E9-B6A72C52144D}" type="pres">
      <dgm:prSet presAssocID="{424CDC56-5FFF-4A6E-8672-915711E25926}" presName="aSpace" presStyleCnt="0"/>
      <dgm:spPr/>
    </dgm:pt>
    <dgm:pt modelId="{7165DA9B-ED36-4F0C-8BED-B1711E3D4450}" type="pres">
      <dgm:prSet presAssocID="{5E185532-28F5-4809-98BB-0EEB0F574501}" presName="aNode" presStyleLbl="fgAcc1" presStyleIdx="1" presStyleCnt="3" custScaleY="289184" custLinFactNeighborY="-245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2C1F4B-70C4-465E-BC84-21B249831281}" type="pres">
      <dgm:prSet presAssocID="{5E185532-28F5-4809-98BB-0EEB0F574501}" presName="aSpace" presStyleCnt="0"/>
      <dgm:spPr/>
    </dgm:pt>
    <dgm:pt modelId="{070C8BCB-F32C-4792-88BA-472D5D2E056A}" type="pres">
      <dgm:prSet presAssocID="{1D146E22-2FBB-4EA2-AFC9-7D66493189CC}" presName="aNode" presStyleLbl="fgAcc1" presStyleIdx="2" presStyleCnt="3" custScaleY="245018" custLinFactY="77717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034FB7-EBC7-489D-9D84-08841695BCE1}" type="pres">
      <dgm:prSet presAssocID="{1D146E22-2FBB-4EA2-AFC9-7D66493189CC}" presName="aSpace" presStyleCnt="0"/>
      <dgm:spPr/>
    </dgm:pt>
  </dgm:ptLst>
  <dgm:cxnLst>
    <dgm:cxn modelId="{D3985D9A-38F8-4F27-B124-2066F5EC66D8}" srcId="{5E185532-28F5-4809-98BB-0EEB0F574501}" destId="{A0B33D8F-C678-4259-AC15-004C94110659}" srcOrd="0" destOrd="0" parTransId="{A1AFDA74-4E55-4A8F-AEF5-C784D2831393}" sibTransId="{16F87855-AB67-4845-9D12-8ADC6E0BD53F}"/>
    <dgm:cxn modelId="{4AFFA289-DE45-435E-9910-C8F5E3353F8B}" srcId="{424CDC56-5FFF-4A6E-8672-915711E25926}" destId="{42227ECA-A9A0-4549-B7BF-5264AAA18CD9}" srcOrd="1" destOrd="0" parTransId="{9B313FF8-7CC7-45CF-8490-13A3F8577964}" sibTransId="{46F8BE86-D212-4E76-BECE-B4B9B75F428E}"/>
    <dgm:cxn modelId="{27BA7CB4-13D2-4D64-AD6C-DA681809C7C2}" type="presOf" srcId="{D67B78B3-9EE9-4699-B363-78FCC398B091}" destId="{1FAFB55E-7F5D-4ECE-A111-3454439DE2CF}" srcOrd="0" destOrd="0" presId="urn:microsoft.com/office/officeart/2005/8/layout/pyramid2"/>
    <dgm:cxn modelId="{2995C4E0-EDCC-400B-B2B6-4A25F613C075}" srcId="{1D146E22-2FBB-4EA2-AFC9-7D66493189CC}" destId="{3B31C377-809E-4BED-ADA5-638B18677C3E}" srcOrd="0" destOrd="0" parTransId="{E1F383D2-C168-4A4B-BE04-6B47F9AF0C0A}" sibTransId="{98F982EF-1FA9-4177-8942-94E4349531CE}"/>
    <dgm:cxn modelId="{5A893C06-2B2D-4233-BD9C-2650AE747B0B}" type="presOf" srcId="{1D146E22-2FBB-4EA2-AFC9-7D66493189CC}" destId="{070C8BCB-F32C-4792-88BA-472D5D2E056A}" srcOrd="0" destOrd="0" presId="urn:microsoft.com/office/officeart/2005/8/layout/pyramid2"/>
    <dgm:cxn modelId="{7BBF891E-A56B-416F-A577-27503A22E8A9}" type="presOf" srcId="{2085E420-606A-40A3-A18A-EFB2C1D2B3AD}" destId="{7165DA9B-ED36-4F0C-8BED-B1711E3D4450}" srcOrd="0" destOrd="2" presId="urn:microsoft.com/office/officeart/2005/8/layout/pyramid2"/>
    <dgm:cxn modelId="{8CB6CAFB-7C8D-4733-AFE0-04ED9993F527}" type="presOf" srcId="{3B31C377-809E-4BED-ADA5-638B18677C3E}" destId="{070C8BCB-F32C-4792-88BA-472D5D2E056A}" srcOrd="0" destOrd="1" presId="urn:microsoft.com/office/officeart/2005/8/layout/pyramid2"/>
    <dgm:cxn modelId="{092C5AE3-9529-49D1-BA0A-DA923CA371AF}" srcId="{42227ECA-A9A0-4549-B7BF-5264AAA18CD9}" destId="{DD4FDC06-8383-49E3-A376-FB61E7EC8375}" srcOrd="0" destOrd="0" parTransId="{12B86959-620D-4BB1-858D-245C9A42F34E}" sibTransId="{6A1D13C5-A3C3-41E3-96A0-26458786C454}"/>
    <dgm:cxn modelId="{6666AE64-8AA7-4F3A-9AF2-158D938D5254}" type="presOf" srcId="{A0B33D8F-C678-4259-AC15-004C94110659}" destId="{7165DA9B-ED36-4F0C-8BED-B1711E3D4450}" srcOrd="0" destOrd="1" presId="urn:microsoft.com/office/officeart/2005/8/layout/pyramid2"/>
    <dgm:cxn modelId="{2EC717E4-5110-4BEE-AAF3-D32C33B064AE}" type="presOf" srcId="{BEFE0D04-2678-4A9B-B3E4-B39A248B1035}" destId="{070C8BCB-F32C-4792-88BA-472D5D2E056A}" srcOrd="0" destOrd="2" presId="urn:microsoft.com/office/officeart/2005/8/layout/pyramid2"/>
    <dgm:cxn modelId="{43B7FC53-7A37-4B09-BC8A-F5A74569653A}" srcId="{D67B78B3-9EE9-4699-B363-78FCC398B091}" destId="{5E185532-28F5-4809-98BB-0EEB0F574501}" srcOrd="1" destOrd="0" parTransId="{20378CAF-0F03-442B-8C3C-1E5019FBDC31}" sibTransId="{EACC6196-47DB-4FAF-B832-2E0698643AC9}"/>
    <dgm:cxn modelId="{446F28BD-9909-4563-9E67-E0314CEA6199}" srcId="{D67B78B3-9EE9-4699-B363-78FCC398B091}" destId="{1D146E22-2FBB-4EA2-AFC9-7D66493189CC}" srcOrd="2" destOrd="0" parTransId="{579F5513-8D06-4B90-BD6E-E7219941C43F}" sibTransId="{FF13B381-2F1A-4520-9F05-9681297C4358}"/>
    <dgm:cxn modelId="{A640F56B-94D4-4544-8C35-396463DB088B}" srcId="{D67B78B3-9EE9-4699-B363-78FCC398B091}" destId="{424CDC56-5FFF-4A6E-8672-915711E25926}" srcOrd="0" destOrd="0" parTransId="{A68C9008-DA51-4175-8B27-EDD1F7F9FF8C}" sibTransId="{D78E0371-6C41-4D4C-B7DB-CCFE7483EDC6}"/>
    <dgm:cxn modelId="{CFC9E2D7-0377-49C7-8B7C-41B88010150E}" type="presOf" srcId="{DD4FDC06-8383-49E3-A376-FB61E7EC8375}" destId="{7AEFBDCA-AAAB-4207-B00A-B11DD591DC9B}" srcOrd="0" destOrd="4" presId="urn:microsoft.com/office/officeart/2005/8/layout/pyramid2"/>
    <dgm:cxn modelId="{05477B00-1A4B-4266-9507-B114F557C062}" type="presOf" srcId="{AAB1AE0B-1346-4E6F-94FA-A8316309DA74}" destId="{7AEFBDCA-AAAB-4207-B00A-B11DD591DC9B}" srcOrd="0" destOrd="2" presId="urn:microsoft.com/office/officeart/2005/8/layout/pyramid2"/>
    <dgm:cxn modelId="{4D0802C5-DD03-4B78-8561-D7CA90B3E5E4}" type="presOf" srcId="{BDAE6710-72AA-4AF5-8FF7-202A1CF3F98B}" destId="{7AEFBDCA-AAAB-4207-B00A-B11DD591DC9B}" srcOrd="0" destOrd="1" presId="urn:microsoft.com/office/officeart/2005/8/layout/pyramid2"/>
    <dgm:cxn modelId="{EDC5517F-8FF3-4207-BBBB-9910F51FC77E}" srcId="{A0B33D8F-C678-4259-AC15-004C94110659}" destId="{2085E420-606A-40A3-A18A-EFB2C1D2B3AD}" srcOrd="0" destOrd="0" parTransId="{F83153F6-9CC5-4A18-98C7-36C5380042F6}" sibTransId="{C715B2D5-EFD9-46BB-A09F-F8C526F68B75}"/>
    <dgm:cxn modelId="{33DAD6F2-2689-4B1A-B5D9-5AA064D98354}" type="presOf" srcId="{42227ECA-A9A0-4549-B7BF-5264AAA18CD9}" destId="{7AEFBDCA-AAAB-4207-B00A-B11DD591DC9B}" srcOrd="0" destOrd="3" presId="urn:microsoft.com/office/officeart/2005/8/layout/pyramid2"/>
    <dgm:cxn modelId="{B1B10B39-9AD1-4233-B100-D2FD5D7C2BE1}" type="presOf" srcId="{D98B68C6-42C0-48ED-BCC9-EC791BA74C73}" destId="{7AEFBDCA-AAAB-4207-B00A-B11DD591DC9B}" srcOrd="0" destOrd="5" presId="urn:microsoft.com/office/officeart/2005/8/layout/pyramid2"/>
    <dgm:cxn modelId="{3FC37A7A-02CD-431F-AF2E-56606AFDD655}" type="presOf" srcId="{424CDC56-5FFF-4A6E-8672-915711E25926}" destId="{7AEFBDCA-AAAB-4207-B00A-B11DD591DC9B}" srcOrd="0" destOrd="0" presId="urn:microsoft.com/office/officeart/2005/8/layout/pyramid2"/>
    <dgm:cxn modelId="{FDC91483-DA5A-47F5-8A13-DD64607F9F1E}" type="presOf" srcId="{94DB3323-DEE7-4C30-B1B2-635B4D98D969}" destId="{070C8BCB-F32C-4792-88BA-472D5D2E056A}" srcOrd="0" destOrd="3" presId="urn:microsoft.com/office/officeart/2005/8/layout/pyramid2"/>
    <dgm:cxn modelId="{EAF94E6D-4BCF-4ACE-898D-ECB231221298}" srcId="{424CDC56-5FFF-4A6E-8672-915711E25926}" destId="{BDAE6710-72AA-4AF5-8FF7-202A1CF3F98B}" srcOrd="0" destOrd="0" parTransId="{FC411E8B-2469-4E57-97EE-82BA028F4C3E}" sibTransId="{5B1B8551-6E16-4FCA-846A-B2DC8F231150}"/>
    <dgm:cxn modelId="{1B2E218C-B85B-456C-99D0-2C74F418668A}" srcId="{5E185532-28F5-4809-98BB-0EEB0F574501}" destId="{1A918B53-F6B4-4C73-9077-412E8DAF72E5}" srcOrd="1" destOrd="0" parTransId="{193CA139-0560-49A9-B337-3A0A73AF5076}" sibTransId="{039AC997-1BF2-4BA1-AF65-3CA1E0DB5DEA}"/>
    <dgm:cxn modelId="{AAC5A7A0-6592-4F1D-8BEE-93FC8BE3A144}" srcId="{1A918B53-F6B4-4C73-9077-412E8DAF72E5}" destId="{AE136EA6-715C-4A55-A22C-50EF557AA0B9}" srcOrd="0" destOrd="0" parTransId="{F9ABD7CD-7EC5-4741-A877-0C09C1BCF195}" sibTransId="{B8AD9187-F84B-4BF2-A5CD-6EF0E09D0EBB}"/>
    <dgm:cxn modelId="{FD33BD5F-1299-4DBA-8733-B6DE65F005AC}" srcId="{BEFE0D04-2678-4A9B-B3E4-B39A248B1035}" destId="{94DB3323-DEE7-4C30-B1B2-635B4D98D969}" srcOrd="0" destOrd="0" parTransId="{F07B74C1-DCEA-4708-B699-3C56D8CF1337}" sibTransId="{6F63693B-481B-49B9-A3AC-46AF8A001608}"/>
    <dgm:cxn modelId="{12B1B30C-3F35-4E8B-BCD9-40472FD4F2B3}" srcId="{42227ECA-A9A0-4549-B7BF-5264AAA18CD9}" destId="{D98B68C6-42C0-48ED-BCC9-EC791BA74C73}" srcOrd="1" destOrd="0" parTransId="{A9034BDD-861D-4E32-ADBD-ACEAEF4317B8}" sibTransId="{47724D9D-9FFF-4EDE-B9B4-00B8839D6585}"/>
    <dgm:cxn modelId="{1DA7BCDE-62E2-42C3-875B-6BA126F8DB0E}" srcId="{BDAE6710-72AA-4AF5-8FF7-202A1CF3F98B}" destId="{AAB1AE0B-1346-4E6F-94FA-A8316309DA74}" srcOrd="0" destOrd="0" parTransId="{9EF1BBD4-98C4-4E27-AA10-36DB1264032A}" sibTransId="{B25D520F-C74C-4E88-B261-C6D6237DEBBC}"/>
    <dgm:cxn modelId="{A9555EC6-6F50-4CB2-A913-55AC41D4301C}" srcId="{1D146E22-2FBB-4EA2-AFC9-7D66493189CC}" destId="{BEFE0D04-2678-4A9B-B3E4-B39A248B1035}" srcOrd="1" destOrd="0" parTransId="{8F9DA207-D4B1-4F75-AFB0-9AAC77C6D21E}" sibTransId="{28C3AB78-4771-42B0-9392-FC02051CCD5F}"/>
    <dgm:cxn modelId="{7ABEA24D-292F-47E7-8878-127B80BADA98}" type="presOf" srcId="{1A918B53-F6B4-4C73-9077-412E8DAF72E5}" destId="{7165DA9B-ED36-4F0C-8BED-B1711E3D4450}" srcOrd="0" destOrd="3" presId="urn:microsoft.com/office/officeart/2005/8/layout/pyramid2"/>
    <dgm:cxn modelId="{D6DF12D0-7259-4051-8947-9271408A4502}" type="presOf" srcId="{5E185532-28F5-4809-98BB-0EEB0F574501}" destId="{7165DA9B-ED36-4F0C-8BED-B1711E3D4450}" srcOrd="0" destOrd="0" presId="urn:microsoft.com/office/officeart/2005/8/layout/pyramid2"/>
    <dgm:cxn modelId="{338A933C-4A7B-4587-83AE-EBA87ACDDA78}" type="presOf" srcId="{AE136EA6-715C-4A55-A22C-50EF557AA0B9}" destId="{7165DA9B-ED36-4F0C-8BED-B1711E3D4450}" srcOrd="0" destOrd="4" presId="urn:microsoft.com/office/officeart/2005/8/layout/pyramid2"/>
    <dgm:cxn modelId="{89A5ED76-260A-4FBC-83A5-6229D69EF19D}" type="presParOf" srcId="{1FAFB55E-7F5D-4ECE-A111-3454439DE2CF}" destId="{305A7EC9-C503-48EF-AFC3-8C3F38C4E81E}" srcOrd="0" destOrd="0" presId="urn:microsoft.com/office/officeart/2005/8/layout/pyramid2"/>
    <dgm:cxn modelId="{ACCB293D-A123-42FE-97BD-B70FDFDE78EB}" type="presParOf" srcId="{1FAFB55E-7F5D-4ECE-A111-3454439DE2CF}" destId="{759FE095-08F2-4E63-87C5-485CF8422359}" srcOrd="1" destOrd="0" presId="urn:microsoft.com/office/officeart/2005/8/layout/pyramid2"/>
    <dgm:cxn modelId="{511A70DB-01DF-42F8-951B-2CA61E74C007}" type="presParOf" srcId="{759FE095-08F2-4E63-87C5-485CF8422359}" destId="{7AEFBDCA-AAAB-4207-B00A-B11DD591DC9B}" srcOrd="0" destOrd="0" presId="urn:microsoft.com/office/officeart/2005/8/layout/pyramid2"/>
    <dgm:cxn modelId="{C6878FBF-6F9C-44F5-AD0F-682BFB5D6C58}" type="presParOf" srcId="{759FE095-08F2-4E63-87C5-485CF8422359}" destId="{ED8ED84F-7ED0-4854-B5E9-B6A72C52144D}" srcOrd="1" destOrd="0" presId="urn:microsoft.com/office/officeart/2005/8/layout/pyramid2"/>
    <dgm:cxn modelId="{1A932688-7DBC-4E05-93AB-CA118865FADF}" type="presParOf" srcId="{759FE095-08F2-4E63-87C5-485CF8422359}" destId="{7165DA9B-ED36-4F0C-8BED-B1711E3D4450}" srcOrd="2" destOrd="0" presId="urn:microsoft.com/office/officeart/2005/8/layout/pyramid2"/>
    <dgm:cxn modelId="{6BC9DE32-D6BF-44BE-B000-91F71CA929FA}" type="presParOf" srcId="{759FE095-08F2-4E63-87C5-485CF8422359}" destId="{B72C1F4B-70C4-465E-BC84-21B249831281}" srcOrd="3" destOrd="0" presId="urn:microsoft.com/office/officeart/2005/8/layout/pyramid2"/>
    <dgm:cxn modelId="{E409299F-05A6-44F7-ADAF-30D16E38E8A9}" type="presParOf" srcId="{759FE095-08F2-4E63-87C5-485CF8422359}" destId="{070C8BCB-F32C-4792-88BA-472D5D2E056A}" srcOrd="4" destOrd="0" presId="urn:microsoft.com/office/officeart/2005/8/layout/pyramid2"/>
    <dgm:cxn modelId="{3483823D-7F56-4E85-92E0-1339A40092EB}" type="presParOf" srcId="{759FE095-08F2-4E63-87C5-485CF8422359}" destId="{56034FB7-EBC7-489D-9D84-08841695BCE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7B78B3-9EE9-4699-B363-78FCC398B09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24CDC56-5FFF-4A6E-8672-915711E25926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C9008-DA51-4175-8B27-EDD1F7F9FF8C}" type="parTrans" cxnId="{A640F56B-94D4-4544-8C35-396463DB088B}">
      <dgm:prSet/>
      <dgm:spPr/>
      <dgm:t>
        <a:bodyPr/>
        <a:lstStyle/>
        <a:p>
          <a:endParaRPr lang="it-IT"/>
        </a:p>
      </dgm:t>
    </dgm:pt>
    <dgm:pt modelId="{D78E0371-6C41-4D4C-B7DB-CCFE7483EDC6}" type="sibTrans" cxnId="{A640F56B-94D4-4544-8C35-396463DB088B}">
      <dgm:prSet/>
      <dgm:spPr/>
      <dgm:t>
        <a:bodyPr/>
        <a:lstStyle/>
        <a:p>
          <a:endParaRPr lang="it-IT"/>
        </a:p>
      </dgm:t>
    </dgm:pt>
    <dgm:pt modelId="{5E185532-28F5-4809-98BB-0EEB0F574501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</dgm:t>
    </dgm:pt>
    <dgm:pt modelId="{20378CAF-0F03-442B-8C3C-1E5019FBDC31}" type="parTrans" cxnId="{43B7FC53-7A37-4B09-BC8A-F5A74569653A}">
      <dgm:prSet/>
      <dgm:spPr/>
      <dgm:t>
        <a:bodyPr/>
        <a:lstStyle/>
        <a:p>
          <a:endParaRPr lang="it-IT"/>
        </a:p>
      </dgm:t>
    </dgm:pt>
    <dgm:pt modelId="{EACC6196-47DB-4FAF-B832-2E0698643AC9}" type="sibTrans" cxnId="{43B7FC53-7A37-4B09-BC8A-F5A74569653A}">
      <dgm:prSet/>
      <dgm:spPr/>
      <dgm:t>
        <a:bodyPr/>
        <a:lstStyle/>
        <a:p>
          <a:endParaRPr lang="it-IT"/>
        </a:p>
      </dgm:t>
    </dgm:pt>
    <dgm:pt modelId="{1D146E22-2FBB-4EA2-AFC9-7D66493189CC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</dgm:t>
    </dgm:pt>
    <dgm:pt modelId="{579F5513-8D06-4B90-BD6E-E7219941C43F}" type="parTrans" cxnId="{446F28BD-9909-4563-9E67-E0314CEA6199}">
      <dgm:prSet/>
      <dgm:spPr/>
      <dgm:t>
        <a:bodyPr/>
        <a:lstStyle/>
        <a:p>
          <a:endParaRPr lang="it-IT"/>
        </a:p>
      </dgm:t>
    </dgm:pt>
    <dgm:pt modelId="{FF13B381-2F1A-4520-9F05-9681297C4358}" type="sibTrans" cxnId="{446F28BD-9909-4563-9E67-E0314CEA6199}">
      <dgm:prSet/>
      <dgm:spPr/>
      <dgm:t>
        <a:bodyPr/>
        <a:lstStyle/>
        <a:p>
          <a:endParaRPr lang="it-IT"/>
        </a:p>
      </dgm:t>
    </dgm:pt>
    <dgm:pt modelId="{BDAE6710-72AA-4AF5-8FF7-202A1CF3F98B}">
      <dgm:prSet phldrT="[Testo]" custT="1"/>
      <dgm:spPr/>
      <dgm:t>
        <a:bodyPr/>
        <a:lstStyle/>
        <a:p>
          <a:r>
            <a:rPr lang="it-IT" sz="1600" b="1" dirty="0" smtClean="0"/>
            <a:t>Risorse in rete</a:t>
          </a:r>
          <a:endParaRPr lang="it-IT" sz="1600" b="1" dirty="0"/>
        </a:p>
      </dgm:t>
    </dgm:pt>
    <dgm:pt modelId="{FC411E8B-2469-4E57-97EE-82BA028F4C3E}" type="parTrans" cxnId="{EAF94E6D-4BCF-4ACE-898D-ECB231221298}">
      <dgm:prSet/>
      <dgm:spPr/>
      <dgm:t>
        <a:bodyPr/>
        <a:lstStyle/>
        <a:p>
          <a:endParaRPr lang="it-IT"/>
        </a:p>
      </dgm:t>
    </dgm:pt>
    <dgm:pt modelId="{5B1B8551-6E16-4FCA-846A-B2DC8F231150}" type="sibTrans" cxnId="{EAF94E6D-4BCF-4ACE-898D-ECB231221298}">
      <dgm:prSet/>
      <dgm:spPr/>
      <dgm:t>
        <a:bodyPr/>
        <a:lstStyle/>
        <a:p>
          <a:endParaRPr lang="it-IT"/>
        </a:p>
      </dgm:t>
    </dgm:pt>
    <dgm:pt modelId="{42227ECA-A9A0-4549-B7BF-5264AAA18CD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313FF8-7CC7-45CF-8490-13A3F8577964}" type="parTrans" cxnId="{4AFFA289-DE45-435E-9910-C8F5E3353F8B}">
      <dgm:prSet/>
      <dgm:spPr/>
      <dgm:t>
        <a:bodyPr/>
        <a:lstStyle/>
        <a:p>
          <a:endParaRPr lang="it-IT"/>
        </a:p>
      </dgm:t>
    </dgm:pt>
    <dgm:pt modelId="{46F8BE86-D212-4E76-BECE-B4B9B75F428E}" type="sibTrans" cxnId="{4AFFA289-DE45-435E-9910-C8F5E3353F8B}">
      <dgm:prSet/>
      <dgm:spPr/>
      <dgm:t>
        <a:bodyPr/>
        <a:lstStyle/>
        <a:p>
          <a:endParaRPr lang="it-IT"/>
        </a:p>
      </dgm:t>
    </dgm:pt>
    <dgm:pt modelId="{A0B33D8F-C678-4259-AC15-004C9411065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A1AFDA74-4E55-4A8F-AEF5-C784D2831393}" type="parTrans" cxnId="{D3985D9A-38F8-4F27-B124-2066F5EC66D8}">
      <dgm:prSet/>
      <dgm:spPr/>
      <dgm:t>
        <a:bodyPr/>
        <a:lstStyle/>
        <a:p>
          <a:endParaRPr lang="it-IT"/>
        </a:p>
      </dgm:t>
    </dgm:pt>
    <dgm:pt modelId="{16F87855-AB67-4845-9D12-8ADC6E0BD53F}" type="sibTrans" cxnId="{D3985D9A-38F8-4F27-B124-2066F5EC66D8}">
      <dgm:prSet/>
      <dgm:spPr/>
      <dgm:t>
        <a:bodyPr/>
        <a:lstStyle/>
        <a:p>
          <a:endParaRPr lang="it-IT"/>
        </a:p>
      </dgm:t>
    </dgm:pt>
    <dgm:pt modelId="{1A918B53-F6B4-4C73-9077-412E8DAF72E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193CA139-0560-49A9-B337-3A0A73AF5076}" type="parTrans" cxnId="{1B2E218C-B85B-456C-99D0-2C74F418668A}">
      <dgm:prSet/>
      <dgm:spPr/>
      <dgm:t>
        <a:bodyPr/>
        <a:lstStyle/>
        <a:p>
          <a:endParaRPr lang="it-IT"/>
        </a:p>
      </dgm:t>
    </dgm:pt>
    <dgm:pt modelId="{039AC997-1BF2-4BA1-AF65-3CA1E0DB5DEA}" type="sibTrans" cxnId="{1B2E218C-B85B-456C-99D0-2C74F418668A}">
      <dgm:prSet/>
      <dgm:spPr/>
      <dgm:t>
        <a:bodyPr/>
        <a:lstStyle/>
        <a:p>
          <a:endParaRPr lang="it-IT"/>
        </a:p>
      </dgm:t>
    </dgm:pt>
    <dgm:pt modelId="{3B31C377-809E-4BED-ADA5-638B18677C3E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E1F383D2-C168-4A4B-BE04-6B47F9AF0C0A}" type="parTrans" cxnId="{2995C4E0-EDCC-400B-B2B6-4A25F613C075}">
      <dgm:prSet/>
      <dgm:spPr/>
      <dgm:t>
        <a:bodyPr/>
        <a:lstStyle/>
        <a:p>
          <a:endParaRPr lang="it-IT"/>
        </a:p>
      </dgm:t>
    </dgm:pt>
    <dgm:pt modelId="{98F982EF-1FA9-4177-8942-94E4349531CE}" type="sibTrans" cxnId="{2995C4E0-EDCC-400B-B2B6-4A25F613C075}">
      <dgm:prSet/>
      <dgm:spPr/>
      <dgm:t>
        <a:bodyPr/>
        <a:lstStyle/>
        <a:p>
          <a:endParaRPr lang="it-IT"/>
        </a:p>
      </dgm:t>
    </dgm:pt>
    <dgm:pt modelId="{BEFE0D04-2678-4A9B-B3E4-B39A248B103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8F9DA207-D4B1-4F75-AFB0-9AAC77C6D21E}" type="parTrans" cxnId="{A9555EC6-6F50-4CB2-A913-55AC41D4301C}">
      <dgm:prSet/>
      <dgm:spPr/>
      <dgm:t>
        <a:bodyPr/>
        <a:lstStyle/>
        <a:p>
          <a:endParaRPr lang="it-IT"/>
        </a:p>
      </dgm:t>
    </dgm:pt>
    <dgm:pt modelId="{28C3AB78-4771-42B0-9392-FC02051CCD5F}" type="sibTrans" cxnId="{A9555EC6-6F50-4CB2-A913-55AC41D4301C}">
      <dgm:prSet/>
      <dgm:spPr/>
      <dgm:t>
        <a:bodyPr/>
        <a:lstStyle/>
        <a:p>
          <a:endParaRPr lang="it-IT"/>
        </a:p>
      </dgm:t>
    </dgm:pt>
    <dgm:pt modelId="{AAB1AE0B-1346-4E6F-94FA-A8316309DA74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1"/>
            </a:rPr>
            <a:t>PHET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2"/>
            </a:rPr>
            <a:t>ESPERIMENTI VIRTUALI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3"/>
            </a:rPr>
            <a:t>BIOLOGIA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4"/>
            </a:rPr>
            <a:t>ITINERARI SCIENTIFICI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5"/>
            </a:rPr>
            <a:t>LEZIONI in PPT</a:t>
          </a:r>
          <a:endParaRPr lang="it-IT" sz="1600" dirty="0"/>
        </a:p>
      </dgm:t>
    </dgm:pt>
    <dgm:pt modelId="{9EF1BBD4-98C4-4E27-AA10-36DB1264032A}" type="parTrans" cxnId="{1DA7BCDE-62E2-42C3-875B-6BA126F8DB0E}">
      <dgm:prSet/>
      <dgm:spPr/>
      <dgm:t>
        <a:bodyPr/>
        <a:lstStyle/>
        <a:p>
          <a:endParaRPr lang="it-IT"/>
        </a:p>
      </dgm:t>
    </dgm:pt>
    <dgm:pt modelId="{B25D520F-C74C-4E88-B261-C6D6237DEBBC}" type="sibTrans" cxnId="{1DA7BCDE-62E2-42C3-875B-6BA126F8DB0E}">
      <dgm:prSet/>
      <dgm:spPr/>
      <dgm:t>
        <a:bodyPr/>
        <a:lstStyle/>
        <a:p>
          <a:endParaRPr lang="it-IT"/>
        </a:p>
      </dgm:t>
    </dgm:pt>
    <dgm:pt modelId="{DD4FDC06-8383-49E3-A376-FB61E7EC8375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6"/>
            </a:rPr>
            <a:t>ZETA-BETA</a:t>
          </a:r>
          <a:endParaRPr lang="it-IT" sz="1600" dirty="0"/>
        </a:p>
      </dgm:t>
    </dgm:pt>
    <dgm:pt modelId="{12B86959-620D-4BB1-858D-245C9A42F34E}" type="parTrans" cxnId="{092C5AE3-9529-49D1-BA0A-DA923CA371AF}">
      <dgm:prSet/>
      <dgm:spPr/>
      <dgm:t>
        <a:bodyPr/>
        <a:lstStyle/>
        <a:p>
          <a:endParaRPr lang="it-IT"/>
        </a:p>
      </dgm:t>
    </dgm:pt>
    <dgm:pt modelId="{6A1D13C5-A3C3-41E3-96A0-26458786C454}" type="sibTrans" cxnId="{092C5AE3-9529-49D1-BA0A-DA923CA371AF}">
      <dgm:prSet/>
      <dgm:spPr/>
      <dgm:t>
        <a:bodyPr/>
        <a:lstStyle/>
        <a:p>
          <a:endParaRPr lang="it-IT"/>
        </a:p>
      </dgm:t>
    </dgm:pt>
    <dgm:pt modelId="{D98B68C6-42C0-48ED-BCC9-EC791BA74C73}">
      <dgm:prSet phldrT="[Testo]" custT="1"/>
      <dgm:spPr/>
      <dgm:t>
        <a:bodyPr/>
        <a:lstStyle/>
        <a:p>
          <a:r>
            <a:rPr lang="it-IT" sz="1600" dirty="0" smtClean="0"/>
            <a:t>PHUN</a:t>
          </a:r>
          <a:endParaRPr lang="it-IT" sz="1600" dirty="0"/>
        </a:p>
      </dgm:t>
    </dgm:pt>
    <dgm:pt modelId="{A9034BDD-861D-4E32-ADBD-ACEAEF4317B8}" type="parTrans" cxnId="{12B1B30C-3F35-4E8B-BCD9-40472FD4F2B3}">
      <dgm:prSet/>
      <dgm:spPr/>
      <dgm:t>
        <a:bodyPr/>
        <a:lstStyle/>
        <a:p>
          <a:endParaRPr lang="it-IT"/>
        </a:p>
      </dgm:t>
    </dgm:pt>
    <dgm:pt modelId="{47724D9D-9FFF-4EDE-B9B4-00B8839D6585}" type="sibTrans" cxnId="{12B1B30C-3F35-4E8B-BCD9-40472FD4F2B3}">
      <dgm:prSet/>
      <dgm:spPr/>
      <dgm:t>
        <a:bodyPr/>
        <a:lstStyle/>
        <a:p>
          <a:endParaRPr lang="it-IT"/>
        </a:p>
      </dgm:t>
    </dgm:pt>
    <dgm:pt modelId="{2085E420-606A-40A3-A18A-EFB2C1D2B3AD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7"/>
            </a:rPr>
            <a:t>D. MENTRARD</a:t>
          </a:r>
          <a:r>
            <a:rPr lang="it-IT" sz="1600" dirty="0" smtClean="0"/>
            <a:t> - </a:t>
          </a:r>
          <a:r>
            <a:rPr lang="it-IT" sz="1600" dirty="0" smtClean="0">
              <a:hlinkClick xmlns:r="http://schemas.openxmlformats.org/officeDocument/2006/relationships" r:id="rId8"/>
            </a:rPr>
            <a:t>PITAGORA</a:t>
          </a:r>
          <a:endParaRPr lang="it-IT" sz="1600" dirty="0" smtClean="0"/>
        </a:p>
      </dgm:t>
    </dgm:pt>
    <dgm:pt modelId="{F83153F6-9CC5-4A18-98C7-36C5380042F6}" type="parTrans" cxnId="{EDC5517F-8FF3-4207-BBBB-9910F51FC77E}">
      <dgm:prSet/>
      <dgm:spPr/>
      <dgm:t>
        <a:bodyPr/>
        <a:lstStyle/>
        <a:p>
          <a:endParaRPr lang="it-IT"/>
        </a:p>
      </dgm:t>
    </dgm:pt>
    <dgm:pt modelId="{C715B2D5-EFD9-46BB-A09F-F8C526F68B75}" type="sibTrans" cxnId="{EDC5517F-8FF3-4207-BBBB-9910F51FC77E}">
      <dgm:prSet/>
      <dgm:spPr/>
      <dgm:t>
        <a:bodyPr/>
        <a:lstStyle/>
        <a:p>
          <a:endParaRPr lang="it-IT"/>
        </a:p>
      </dgm:t>
    </dgm:pt>
    <dgm:pt modelId="{AE136EA6-715C-4A55-A22C-50EF557AA0B9}">
      <dgm:prSet phldrT="[Testo]" custT="1"/>
      <dgm:spPr/>
      <dgm:t>
        <a:bodyPr/>
        <a:lstStyle/>
        <a:p>
          <a:r>
            <a:rPr lang="it-IT" sz="1600" dirty="0" smtClean="0"/>
            <a:t>GEOGEBRA</a:t>
          </a:r>
        </a:p>
      </dgm:t>
    </dgm:pt>
    <dgm:pt modelId="{F9ABD7CD-7EC5-4741-A877-0C09C1BCF195}" type="parTrans" cxnId="{AAC5A7A0-6592-4F1D-8BEE-93FC8BE3A144}">
      <dgm:prSet/>
      <dgm:spPr/>
      <dgm:t>
        <a:bodyPr/>
        <a:lstStyle/>
        <a:p>
          <a:endParaRPr lang="it-IT"/>
        </a:p>
      </dgm:t>
    </dgm:pt>
    <dgm:pt modelId="{B8AD9187-F84B-4BF2-A5CD-6EF0E09D0EBB}" type="sibTrans" cxnId="{AAC5A7A0-6592-4F1D-8BEE-93FC8BE3A144}">
      <dgm:prSet/>
      <dgm:spPr/>
      <dgm:t>
        <a:bodyPr/>
        <a:lstStyle/>
        <a:p>
          <a:endParaRPr lang="it-IT"/>
        </a:p>
      </dgm:t>
    </dgm:pt>
    <dgm:pt modelId="{94DB3323-DEE7-4C30-B1B2-635B4D98D969}">
      <dgm:prSet phldrT="[Testo]" custT="1"/>
      <dgm:spPr/>
      <dgm:t>
        <a:bodyPr/>
        <a:lstStyle/>
        <a:p>
          <a:r>
            <a:rPr lang="it-IT" sz="1600" dirty="0" smtClean="0"/>
            <a:t>HOT POTATOES</a:t>
          </a:r>
        </a:p>
      </dgm:t>
    </dgm:pt>
    <dgm:pt modelId="{F07B74C1-DCEA-4708-B699-3C56D8CF1337}" type="parTrans" cxnId="{FD33BD5F-1299-4DBA-8733-B6DE65F005AC}">
      <dgm:prSet/>
      <dgm:spPr/>
      <dgm:t>
        <a:bodyPr/>
        <a:lstStyle/>
        <a:p>
          <a:endParaRPr lang="it-IT"/>
        </a:p>
      </dgm:t>
    </dgm:pt>
    <dgm:pt modelId="{6F63693B-481B-49B9-A3AC-46AF8A001608}" type="sibTrans" cxnId="{FD33BD5F-1299-4DBA-8733-B6DE65F005AC}">
      <dgm:prSet/>
      <dgm:spPr/>
      <dgm:t>
        <a:bodyPr/>
        <a:lstStyle/>
        <a:p>
          <a:endParaRPr lang="it-IT"/>
        </a:p>
      </dgm:t>
    </dgm:pt>
    <dgm:pt modelId="{1FAFB55E-7F5D-4ECE-A111-3454439DE2CF}" type="pres">
      <dgm:prSet presAssocID="{D67B78B3-9EE9-4699-B363-78FCC398B091}" presName="compositeShape" presStyleCnt="0">
        <dgm:presLayoutVars>
          <dgm:dir/>
          <dgm:resizeHandles/>
        </dgm:presLayoutVars>
      </dgm:prSet>
      <dgm:spPr/>
    </dgm:pt>
    <dgm:pt modelId="{305A7EC9-C503-48EF-AFC3-8C3F38C4E81E}" type="pres">
      <dgm:prSet presAssocID="{D67B78B3-9EE9-4699-B363-78FCC398B091}" presName="pyramid" presStyleLbl="node1" presStyleIdx="0" presStyleCnt="1"/>
      <dgm:spPr>
        <a:prstGeom prst="cloud">
          <a:avLst/>
        </a:prstGeom>
        <a:blipFill rotWithShape="0">
          <a:blip xmlns:r="http://schemas.openxmlformats.org/officeDocument/2006/relationships" r:embed="rId9"/>
          <a:stretch>
            <a:fillRect/>
          </a:stretch>
        </a:blipFill>
        <a:ln>
          <a:solidFill>
            <a:schemeClr val="tx1"/>
          </a:solidFill>
        </a:ln>
      </dgm:spPr>
    </dgm:pt>
    <dgm:pt modelId="{759FE095-08F2-4E63-87C5-485CF8422359}" type="pres">
      <dgm:prSet presAssocID="{D67B78B3-9EE9-4699-B363-78FCC398B091}" presName="theList" presStyleCnt="0"/>
      <dgm:spPr/>
    </dgm:pt>
    <dgm:pt modelId="{7AEFBDCA-AAAB-4207-B00A-B11DD591DC9B}" type="pres">
      <dgm:prSet presAssocID="{424CDC56-5FFF-4A6E-8672-915711E25926}" presName="aNode" presStyleLbl="fgAcc1" presStyleIdx="0" presStyleCnt="3" custScaleX="106548" custScaleY="392647" custLinFactY="-41575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8ED84F-7ED0-4854-B5E9-B6A72C52144D}" type="pres">
      <dgm:prSet presAssocID="{424CDC56-5FFF-4A6E-8672-915711E25926}" presName="aSpace" presStyleCnt="0"/>
      <dgm:spPr/>
    </dgm:pt>
    <dgm:pt modelId="{7165DA9B-ED36-4F0C-8BED-B1711E3D4450}" type="pres">
      <dgm:prSet presAssocID="{5E185532-28F5-4809-98BB-0EEB0F574501}" presName="aNode" presStyleLbl="fgAcc1" presStyleIdx="1" presStyleCnt="3" custScaleY="289184" custLinFactNeighborY="-245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2C1F4B-70C4-465E-BC84-21B249831281}" type="pres">
      <dgm:prSet presAssocID="{5E185532-28F5-4809-98BB-0EEB0F574501}" presName="aSpace" presStyleCnt="0"/>
      <dgm:spPr/>
    </dgm:pt>
    <dgm:pt modelId="{070C8BCB-F32C-4792-88BA-472D5D2E056A}" type="pres">
      <dgm:prSet presAssocID="{1D146E22-2FBB-4EA2-AFC9-7D66493189CC}" presName="aNode" presStyleLbl="fgAcc1" presStyleIdx="2" presStyleCnt="3" custScaleY="245018" custLinFactY="77717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034FB7-EBC7-489D-9D84-08841695BCE1}" type="pres">
      <dgm:prSet presAssocID="{1D146E22-2FBB-4EA2-AFC9-7D66493189CC}" presName="aSpace" presStyleCnt="0"/>
      <dgm:spPr/>
    </dgm:pt>
  </dgm:ptLst>
  <dgm:cxnLst>
    <dgm:cxn modelId="{A9555EC6-6F50-4CB2-A913-55AC41D4301C}" srcId="{1D146E22-2FBB-4EA2-AFC9-7D66493189CC}" destId="{BEFE0D04-2678-4A9B-B3E4-B39A248B1035}" srcOrd="1" destOrd="0" parTransId="{8F9DA207-D4B1-4F75-AFB0-9AAC77C6D21E}" sibTransId="{28C3AB78-4771-42B0-9392-FC02051CCD5F}"/>
    <dgm:cxn modelId="{B2FDF334-DCCB-436F-83BE-84EFFF9EC495}" type="presOf" srcId="{AE136EA6-715C-4A55-A22C-50EF557AA0B9}" destId="{7165DA9B-ED36-4F0C-8BED-B1711E3D4450}" srcOrd="0" destOrd="4" presId="urn:microsoft.com/office/officeart/2005/8/layout/pyramid2"/>
    <dgm:cxn modelId="{2E83D51F-7B52-420E-85CA-4A916898FFAE}" type="presOf" srcId="{D67B78B3-9EE9-4699-B363-78FCC398B091}" destId="{1FAFB55E-7F5D-4ECE-A111-3454439DE2CF}" srcOrd="0" destOrd="0" presId="urn:microsoft.com/office/officeart/2005/8/layout/pyramid2"/>
    <dgm:cxn modelId="{1B2E218C-B85B-456C-99D0-2C74F418668A}" srcId="{5E185532-28F5-4809-98BB-0EEB0F574501}" destId="{1A918B53-F6B4-4C73-9077-412E8DAF72E5}" srcOrd="1" destOrd="0" parTransId="{193CA139-0560-49A9-B337-3A0A73AF5076}" sibTransId="{039AC997-1BF2-4BA1-AF65-3CA1E0DB5DEA}"/>
    <dgm:cxn modelId="{634DAD18-B864-46DF-B41F-09DACC8097C6}" type="presOf" srcId="{1D146E22-2FBB-4EA2-AFC9-7D66493189CC}" destId="{070C8BCB-F32C-4792-88BA-472D5D2E056A}" srcOrd="0" destOrd="0" presId="urn:microsoft.com/office/officeart/2005/8/layout/pyramid2"/>
    <dgm:cxn modelId="{A640F56B-94D4-4544-8C35-396463DB088B}" srcId="{D67B78B3-9EE9-4699-B363-78FCC398B091}" destId="{424CDC56-5FFF-4A6E-8672-915711E25926}" srcOrd="0" destOrd="0" parTransId="{A68C9008-DA51-4175-8B27-EDD1F7F9FF8C}" sibTransId="{D78E0371-6C41-4D4C-B7DB-CCFE7483EDC6}"/>
    <dgm:cxn modelId="{A1F8AE05-026F-4711-AAF1-C432BB9C11DA}" type="presOf" srcId="{D98B68C6-42C0-48ED-BCC9-EC791BA74C73}" destId="{7AEFBDCA-AAAB-4207-B00A-B11DD591DC9B}" srcOrd="0" destOrd="5" presId="urn:microsoft.com/office/officeart/2005/8/layout/pyramid2"/>
    <dgm:cxn modelId="{9044F633-A93A-477C-94A1-EC6A564F615A}" type="presOf" srcId="{DD4FDC06-8383-49E3-A376-FB61E7EC8375}" destId="{7AEFBDCA-AAAB-4207-B00A-B11DD591DC9B}" srcOrd="0" destOrd="4" presId="urn:microsoft.com/office/officeart/2005/8/layout/pyramid2"/>
    <dgm:cxn modelId="{EAF94E6D-4BCF-4ACE-898D-ECB231221298}" srcId="{424CDC56-5FFF-4A6E-8672-915711E25926}" destId="{BDAE6710-72AA-4AF5-8FF7-202A1CF3F98B}" srcOrd="0" destOrd="0" parTransId="{FC411E8B-2469-4E57-97EE-82BA028F4C3E}" sibTransId="{5B1B8551-6E16-4FCA-846A-B2DC8F231150}"/>
    <dgm:cxn modelId="{092C5AE3-9529-49D1-BA0A-DA923CA371AF}" srcId="{42227ECA-A9A0-4549-B7BF-5264AAA18CD9}" destId="{DD4FDC06-8383-49E3-A376-FB61E7EC8375}" srcOrd="0" destOrd="0" parTransId="{12B86959-620D-4BB1-858D-245C9A42F34E}" sibTransId="{6A1D13C5-A3C3-41E3-96A0-26458786C454}"/>
    <dgm:cxn modelId="{DC2FEB68-9C8F-4B1B-A353-D85047A995E6}" type="presOf" srcId="{424CDC56-5FFF-4A6E-8672-915711E25926}" destId="{7AEFBDCA-AAAB-4207-B00A-B11DD591DC9B}" srcOrd="0" destOrd="0" presId="urn:microsoft.com/office/officeart/2005/8/layout/pyramid2"/>
    <dgm:cxn modelId="{EA96625D-3852-4B5E-A434-B0CE3ABA0624}" type="presOf" srcId="{94DB3323-DEE7-4C30-B1B2-635B4D98D969}" destId="{070C8BCB-F32C-4792-88BA-472D5D2E056A}" srcOrd="0" destOrd="3" presId="urn:microsoft.com/office/officeart/2005/8/layout/pyramid2"/>
    <dgm:cxn modelId="{9D0CAFD4-6C1F-452E-8808-9E5D8C5C6044}" type="presOf" srcId="{2085E420-606A-40A3-A18A-EFB2C1D2B3AD}" destId="{7165DA9B-ED36-4F0C-8BED-B1711E3D4450}" srcOrd="0" destOrd="2" presId="urn:microsoft.com/office/officeart/2005/8/layout/pyramid2"/>
    <dgm:cxn modelId="{3B9FB111-B29E-4F36-A50D-CB9987F059EF}" type="presOf" srcId="{AAB1AE0B-1346-4E6F-94FA-A8316309DA74}" destId="{7AEFBDCA-AAAB-4207-B00A-B11DD591DC9B}" srcOrd="0" destOrd="2" presId="urn:microsoft.com/office/officeart/2005/8/layout/pyramid2"/>
    <dgm:cxn modelId="{AAC5A7A0-6592-4F1D-8BEE-93FC8BE3A144}" srcId="{1A918B53-F6B4-4C73-9077-412E8DAF72E5}" destId="{AE136EA6-715C-4A55-A22C-50EF557AA0B9}" srcOrd="0" destOrd="0" parTransId="{F9ABD7CD-7EC5-4741-A877-0C09C1BCF195}" sibTransId="{B8AD9187-F84B-4BF2-A5CD-6EF0E09D0EBB}"/>
    <dgm:cxn modelId="{D3985D9A-38F8-4F27-B124-2066F5EC66D8}" srcId="{5E185532-28F5-4809-98BB-0EEB0F574501}" destId="{A0B33D8F-C678-4259-AC15-004C94110659}" srcOrd="0" destOrd="0" parTransId="{A1AFDA74-4E55-4A8F-AEF5-C784D2831393}" sibTransId="{16F87855-AB67-4845-9D12-8ADC6E0BD53F}"/>
    <dgm:cxn modelId="{FD33BD5F-1299-4DBA-8733-B6DE65F005AC}" srcId="{BEFE0D04-2678-4A9B-B3E4-B39A248B1035}" destId="{94DB3323-DEE7-4C30-B1B2-635B4D98D969}" srcOrd="0" destOrd="0" parTransId="{F07B74C1-DCEA-4708-B699-3C56D8CF1337}" sibTransId="{6F63693B-481B-49B9-A3AC-46AF8A001608}"/>
    <dgm:cxn modelId="{5D67415A-DBD0-438F-A565-53ED7F8999E3}" type="presOf" srcId="{BDAE6710-72AA-4AF5-8FF7-202A1CF3F98B}" destId="{7AEFBDCA-AAAB-4207-B00A-B11DD591DC9B}" srcOrd="0" destOrd="1" presId="urn:microsoft.com/office/officeart/2005/8/layout/pyramid2"/>
    <dgm:cxn modelId="{C3969F9D-FFCF-4DA6-A221-B05DBF6A5B4F}" type="presOf" srcId="{1A918B53-F6B4-4C73-9077-412E8DAF72E5}" destId="{7165DA9B-ED36-4F0C-8BED-B1711E3D4450}" srcOrd="0" destOrd="3" presId="urn:microsoft.com/office/officeart/2005/8/layout/pyramid2"/>
    <dgm:cxn modelId="{3048B060-AB5E-4857-80DE-55C0023BA6E3}" type="presOf" srcId="{A0B33D8F-C678-4259-AC15-004C94110659}" destId="{7165DA9B-ED36-4F0C-8BED-B1711E3D4450}" srcOrd="0" destOrd="1" presId="urn:microsoft.com/office/officeart/2005/8/layout/pyramid2"/>
    <dgm:cxn modelId="{446F28BD-9909-4563-9E67-E0314CEA6199}" srcId="{D67B78B3-9EE9-4699-B363-78FCC398B091}" destId="{1D146E22-2FBB-4EA2-AFC9-7D66493189CC}" srcOrd="2" destOrd="0" parTransId="{579F5513-8D06-4B90-BD6E-E7219941C43F}" sibTransId="{FF13B381-2F1A-4520-9F05-9681297C4358}"/>
    <dgm:cxn modelId="{12B1B30C-3F35-4E8B-BCD9-40472FD4F2B3}" srcId="{42227ECA-A9A0-4549-B7BF-5264AAA18CD9}" destId="{D98B68C6-42C0-48ED-BCC9-EC791BA74C73}" srcOrd="1" destOrd="0" parTransId="{A9034BDD-861D-4E32-ADBD-ACEAEF4317B8}" sibTransId="{47724D9D-9FFF-4EDE-B9B4-00B8839D6585}"/>
    <dgm:cxn modelId="{4AFFA289-DE45-435E-9910-C8F5E3353F8B}" srcId="{424CDC56-5FFF-4A6E-8672-915711E25926}" destId="{42227ECA-A9A0-4549-B7BF-5264AAA18CD9}" srcOrd="1" destOrd="0" parTransId="{9B313FF8-7CC7-45CF-8490-13A3F8577964}" sibTransId="{46F8BE86-D212-4E76-BECE-B4B9B75F428E}"/>
    <dgm:cxn modelId="{2995C4E0-EDCC-400B-B2B6-4A25F613C075}" srcId="{1D146E22-2FBB-4EA2-AFC9-7D66493189CC}" destId="{3B31C377-809E-4BED-ADA5-638B18677C3E}" srcOrd="0" destOrd="0" parTransId="{E1F383D2-C168-4A4B-BE04-6B47F9AF0C0A}" sibTransId="{98F982EF-1FA9-4177-8942-94E4349531CE}"/>
    <dgm:cxn modelId="{F460318E-843D-4902-AE85-56C334C75F2B}" type="presOf" srcId="{BEFE0D04-2678-4A9B-B3E4-B39A248B1035}" destId="{070C8BCB-F32C-4792-88BA-472D5D2E056A}" srcOrd="0" destOrd="2" presId="urn:microsoft.com/office/officeart/2005/8/layout/pyramid2"/>
    <dgm:cxn modelId="{102A8665-6082-4016-A7F8-A4441EB085B7}" type="presOf" srcId="{42227ECA-A9A0-4549-B7BF-5264AAA18CD9}" destId="{7AEFBDCA-AAAB-4207-B00A-B11DD591DC9B}" srcOrd="0" destOrd="3" presId="urn:microsoft.com/office/officeart/2005/8/layout/pyramid2"/>
    <dgm:cxn modelId="{0704301A-16C1-4B86-A235-4EC33413F8F3}" type="presOf" srcId="{5E185532-28F5-4809-98BB-0EEB0F574501}" destId="{7165DA9B-ED36-4F0C-8BED-B1711E3D4450}" srcOrd="0" destOrd="0" presId="urn:microsoft.com/office/officeart/2005/8/layout/pyramid2"/>
    <dgm:cxn modelId="{EDC5517F-8FF3-4207-BBBB-9910F51FC77E}" srcId="{A0B33D8F-C678-4259-AC15-004C94110659}" destId="{2085E420-606A-40A3-A18A-EFB2C1D2B3AD}" srcOrd="0" destOrd="0" parTransId="{F83153F6-9CC5-4A18-98C7-36C5380042F6}" sibTransId="{C715B2D5-EFD9-46BB-A09F-F8C526F68B75}"/>
    <dgm:cxn modelId="{369BCC7A-74BD-4723-995E-04D0BD0850EC}" type="presOf" srcId="{3B31C377-809E-4BED-ADA5-638B18677C3E}" destId="{070C8BCB-F32C-4792-88BA-472D5D2E056A}" srcOrd="0" destOrd="1" presId="urn:microsoft.com/office/officeart/2005/8/layout/pyramid2"/>
    <dgm:cxn modelId="{1DA7BCDE-62E2-42C3-875B-6BA126F8DB0E}" srcId="{BDAE6710-72AA-4AF5-8FF7-202A1CF3F98B}" destId="{AAB1AE0B-1346-4E6F-94FA-A8316309DA74}" srcOrd="0" destOrd="0" parTransId="{9EF1BBD4-98C4-4E27-AA10-36DB1264032A}" sibTransId="{B25D520F-C74C-4E88-B261-C6D6237DEBBC}"/>
    <dgm:cxn modelId="{43B7FC53-7A37-4B09-BC8A-F5A74569653A}" srcId="{D67B78B3-9EE9-4699-B363-78FCC398B091}" destId="{5E185532-28F5-4809-98BB-0EEB0F574501}" srcOrd="1" destOrd="0" parTransId="{20378CAF-0F03-442B-8C3C-1E5019FBDC31}" sibTransId="{EACC6196-47DB-4FAF-B832-2E0698643AC9}"/>
    <dgm:cxn modelId="{C835FFC4-FCAB-427A-85EC-B0FE000539B8}" type="presParOf" srcId="{1FAFB55E-7F5D-4ECE-A111-3454439DE2CF}" destId="{305A7EC9-C503-48EF-AFC3-8C3F38C4E81E}" srcOrd="0" destOrd="0" presId="urn:microsoft.com/office/officeart/2005/8/layout/pyramid2"/>
    <dgm:cxn modelId="{396441AA-BC74-4D5A-937F-A5430C06968B}" type="presParOf" srcId="{1FAFB55E-7F5D-4ECE-A111-3454439DE2CF}" destId="{759FE095-08F2-4E63-87C5-485CF8422359}" srcOrd="1" destOrd="0" presId="urn:microsoft.com/office/officeart/2005/8/layout/pyramid2"/>
    <dgm:cxn modelId="{583F9730-C430-4C5B-B20E-C85F42689EBB}" type="presParOf" srcId="{759FE095-08F2-4E63-87C5-485CF8422359}" destId="{7AEFBDCA-AAAB-4207-B00A-B11DD591DC9B}" srcOrd="0" destOrd="0" presId="urn:microsoft.com/office/officeart/2005/8/layout/pyramid2"/>
    <dgm:cxn modelId="{39808FF5-37EA-4335-BC82-A25D6BEB59FF}" type="presParOf" srcId="{759FE095-08F2-4E63-87C5-485CF8422359}" destId="{ED8ED84F-7ED0-4854-B5E9-B6A72C52144D}" srcOrd="1" destOrd="0" presId="urn:microsoft.com/office/officeart/2005/8/layout/pyramid2"/>
    <dgm:cxn modelId="{F60F152B-B366-4867-A3E0-570334483DE0}" type="presParOf" srcId="{759FE095-08F2-4E63-87C5-485CF8422359}" destId="{7165DA9B-ED36-4F0C-8BED-B1711E3D4450}" srcOrd="2" destOrd="0" presId="urn:microsoft.com/office/officeart/2005/8/layout/pyramid2"/>
    <dgm:cxn modelId="{15C56EE7-00C4-4504-BDAC-75335081041A}" type="presParOf" srcId="{759FE095-08F2-4E63-87C5-485CF8422359}" destId="{B72C1F4B-70C4-465E-BC84-21B249831281}" srcOrd="3" destOrd="0" presId="urn:microsoft.com/office/officeart/2005/8/layout/pyramid2"/>
    <dgm:cxn modelId="{C251CAA1-D0B5-4D45-9498-4B90A6722276}" type="presParOf" srcId="{759FE095-08F2-4E63-87C5-485CF8422359}" destId="{070C8BCB-F32C-4792-88BA-472D5D2E056A}" srcOrd="4" destOrd="0" presId="urn:microsoft.com/office/officeart/2005/8/layout/pyramid2"/>
    <dgm:cxn modelId="{80CA6B87-B71E-4D63-AF66-8100634396EC}" type="presParOf" srcId="{759FE095-08F2-4E63-87C5-485CF8422359}" destId="{56034FB7-EBC7-489D-9D84-08841695BCE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7B78B3-9EE9-4699-B363-78FCC398B09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24CDC56-5FFF-4A6E-8672-915711E25926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C9008-DA51-4175-8B27-EDD1F7F9FF8C}" type="parTrans" cxnId="{A640F56B-94D4-4544-8C35-396463DB088B}">
      <dgm:prSet/>
      <dgm:spPr/>
      <dgm:t>
        <a:bodyPr/>
        <a:lstStyle/>
        <a:p>
          <a:endParaRPr lang="it-IT"/>
        </a:p>
      </dgm:t>
    </dgm:pt>
    <dgm:pt modelId="{D78E0371-6C41-4D4C-B7DB-CCFE7483EDC6}" type="sibTrans" cxnId="{A640F56B-94D4-4544-8C35-396463DB088B}">
      <dgm:prSet/>
      <dgm:spPr/>
      <dgm:t>
        <a:bodyPr/>
        <a:lstStyle/>
        <a:p>
          <a:endParaRPr lang="it-IT"/>
        </a:p>
      </dgm:t>
    </dgm:pt>
    <dgm:pt modelId="{5E185532-28F5-4809-98BB-0EEB0F574501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</dgm:t>
    </dgm:pt>
    <dgm:pt modelId="{20378CAF-0F03-442B-8C3C-1E5019FBDC31}" type="parTrans" cxnId="{43B7FC53-7A37-4B09-BC8A-F5A74569653A}">
      <dgm:prSet/>
      <dgm:spPr/>
      <dgm:t>
        <a:bodyPr/>
        <a:lstStyle/>
        <a:p>
          <a:endParaRPr lang="it-IT"/>
        </a:p>
      </dgm:t>
    </dgm:pt>
    <dgm:pt modelId="{EACC6196-47DB-4FAF-B832-2E0698643AC9}" type="sibTrans" cxnId="{43B7FC53-7A37-4B09-BC8A-F5A74569653A}">
      <dgm:prSet/>
      <dgm:spPr/>
      <dgm:t>
        <a:bodyPr/>
        <a:lstStyle/>
        <a:p>
          <a:endParaRPr lang="it-IT"/>
        </a:p>
      </dgm:t>
    </dgm:pt>
    <dgm:pt modelId="{1D146E22-2FBB-4EA2-AFC9-7D66493189CC}">
      <dgm:prSet phldrT="[Testo]" custT="1"/>
      <dgm:spPr/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</dgm:t>
    </dgm:pt>
    <dgm:pt modelId="{579F5513-8D06-4B90-BD6E-E7219941C43F}" type="parTrans" cxnId="{446F28BD-9909-4563-9E67-E0314CEA6199}">
      <dgm:prSet/>
      <dgm:spPr/>
      <dgm:t>
        <a:bodyPr/>
        <a:lstStyle/>
        <a:p>
          <a:endParaRPr lang="it-IT"/>
        </a:p>
      </dgm:t>
    </dgm:pt>
    <dgm:pt modelId="{FF13B381-2F1A-4520-9F05-9681297C4358}" type="sibTrans" cxnId="{446F28BD-9909-4563-9E67-E0314CEA6199}">
      <dgm:prSet/>
      <dgm:spPr/>
      <dgm:t>
        <a:bodyPr/>
        <a:lstStyle/>
        <a:p>
          <a:endParaRPr lang="it-IT"/>
        </a:p>
      </dgm:t>
    </dgm:pt>
    <dgm:pt modelId="{BDAE6710-72AA-4AF5-8FF7-202A1CF3F98B}">
      <dgm:prSet phldrT="[Testo]" custT="1"/>
      <dgm:spPr/>
      <dgm:t>
        <a:bodyPr/>
        <a:lstStyle/>
        <a:p>
          <a:r>
            <a:rPr lang="it-IT" sz="1600" b="1" dirty="0" smtClean="0"/>
            <a:t>Risorse in rete</a:t>
          </a:r>
          <a:endParaRPr lang="it-IT" sz="1600" b="1" dirty="0"/>
        </a:p>
      </dgm:t>
    </dgm:pt>
    <dgm:pt modelId="{FC411E8B-2469-4E57-97EE-82BA028F4C3E}" type="parTrans" cxnId="{EAF94E6D-4BCF-4ACE-898D-ECB231221298}">
      <dgm:prSet/>
      <dgm:spPr/>
      <dgm:t>
        <a:bodyPr/>
        <a:lstStyle/>
        <a:p>
          <a:endParaRPr lang="it-IT"/>
        </a:p>
      </dgm:t>
    </dgm:pt>
    <dgm:pt modelId="{5B1B8551-6E16-4FCA-846A-B2DC8F231150}" type="sibTrans" cxnId="{EAF94E6D-4BCF-4ACE-898D-ECB231221298}">
      <dgm:prSet/>
      <dgm:spPr/>
      <dgm:t>
        <a:bodyPr/>
        <a:lstStyle/>
        <a:p>
          <a:endParaRPr lang="it-IT"/>
        </a:p>
      </dgm:t>
    </dgm:pt>
    <dgm:pt modelId="{42227ECA-A9A0-4549-B7BF-5264AAA18CD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313FF8-7CC7-45CF-8490-13A3F8577964}" type="parTrans" cxnId="{4AFFA289-DE45-435E-9910-C8F5E3353F8B}">
      <dgm:prSet/>
      <dgm:spPr/>
      <dgm:t>
        <a:bodyPr/>
        <a:lstStyle/>
        <a:p>
          <a:endParaRPr lang="it-IT"/>
        </a:p>
      </dgm:t>
    </dgm:pt>
    <dgm:pt modelId="{46F8BE86-D212-4E76-BECE-B4B9B75F428E}" type="sibTrans" cxnId="{4AFFA289-DE45-435E-9910-C8F5E3353F8B}">
      <dgm:prSet/>
      <dgm:spPr/>
      <dgm:t>
        <a:bodyPr/>
        <a:lstStyle/>
        <a:p>
          <a:endParaRPr lang="it-IT"/>
        </a:p>
      </dgm:t>
    </dgm:pt>
    <dgm:pt modelId="{A0B33D8F-C678-4259-AC15-004C94110659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A1AFDA74-4E55-4A8F-AEF5-C784D2831393}" type="parTrans" cxnId="{D3985D9A-38F8-4F27-B124-2066F5EC66D8}">
      <dgm:prSet/>
      <dgm:spPr/>
      <dgm:t>
        <a:bodyPr/>
        <a:lstStyle/>
        <a:p>
          <a:endParaRPr lang="it-IT"/>
        </a:p>
      </dgm:t>
    </dgm:pt>
    <dgm:pt modelId="{16F87855-AB67-4845-9D12-8ADC6E0BD53F}" type="sibTrans" cxnId="{D3985D9A-38F8-4F27-B124-2066F5EC66D8}">
      <dgm:prSet/>
      <dgm:spPr/>
      <dgm:t>
        <a:bodyPr/>
        <a:lstStyle/>
        <a:p>
          <a:endParaRPr lang="it-IT"/>
        </a:p>
      </dgm:t>
    </dgm:pt>
    <dgm:pt modelId="{1A918B53-F6B4-4C73-9077-412E8DAF72E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193CA139-0560-49A9-B337-3A0A73AF5076}" type="parTrans" cxnId="{1B2E218C-B85B-456C-99D0-2C74F418668A}">
      <dgm:prSet/>
      <dgm:spPr/>
      <dgm:t>
        <a:bodyPr/>
        <a:lstStyle/>
        <a:p>
          <a:endParaRPr lang="it-IT"/>
        </a:p>
      </dgm:t>
    </dgm:pt>
    <dgm:pt modelId="{039AC997-1BF2-4BA1-AF65-3CA1E0DB5DEA}" type="sibTrans" cxnId="{1B2E218C-B85B-456C-99D0-2C74F418668A}">
      <dgm:prSet/>
      <dgm:spPr/>
      <dgm:t>
        <a:bodyPr/>
        <a:lstStyle/>
        <a:p>
          <a:endParaRPr lang="it-IT"/>
        </a:p>
      </dgm:t>
    </dgm:pt>
    <dgm:pt modelId="{3B31C377-809E-4BED-ADA5-638B18677C3E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</dgm:t>
    </dgm:pt>
    <dgm:pt modelId="{E1F383D2-C168-4A4B-BE04-6B47F9AF0C0A}" type="parTrans" cxnId="{2995C4E0-EDCC-400B-B2B6-4A25F613C075}">
      <dgm:prSet/>
      <dgm:spPr/>
      <dgm:t>
        <a:bodyPr/>
        <a:lstStyle/>
        <a:p>
          <a:endParaRPr lang="it-IT"/>
        </a:p>
      </dgm:t>
    </dgm:pt>
    <dgm:pt modelId="{98F982EF-1FA9-4177-8942-94E4349531CE}" type="sibTrans" cxnId="{2995C4E0-EDCC-400B-B2B6-4A25F613C075}">
      <dgm:prSet/>
      <dgm:spPr/>
      <dgm:t>
        <a:bodyPr/>
        <a:lstStyle/>
        <a:p>
          <a:endParaRPr lang="it-IT"/>
        </a:p>
      </dgm:t>
    </dgm:pt>
    <dgm:pt modelId="{BEFE0D04-2678-4A9B-B3E4-B39A248B1035}">
      <dgm:prSet phldrT="[Testo]" custT="1"/>
      <dgm:spPr/>
      <dgm:t>
        <a:bodyPr/>
        <a:lstStyle/>
        <a:p>
          <a:r>
            <a:rPr lang="it-I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</dgm:t>
    </dgm:pt>
    <dgm:pt modelId="{8F9DA207-D4B1-4F75-AFB0-9AAC77C6D21E}" type="parTrans" cxnId="{A9555EC6-6F50-4CB2-A913-55AC41D4301C}">
      <dgm:prSet/>
      <dgm:spPr/>
      <dgm:t>
        <a:bodyPr/>
        <a:lstStyle/>
        <a:p>
          <a:endParaRPr lang="it-IT"/>
        </a:p>
      </dgm:t>
    </dgm:pt>
    <dgm:pt modelId="{28C3AB78-4771-42B0-9392-FC02051CCD5F}" type="sibTrans" cxnId="{A9555EC6-6F50-4CB2-A913-55AC41D4301C}">
      <dgm:prSet/>
      <dgm:spPr/>
      <dgm:t>
        <a:bodyPr/>
        <a:lstStyle/>
        <a:p>
          <a:endParaRPr lang="it-IT"/>
        </a:p>
      </dgm:t>
    </dgm:pt>
    <dgm:pt modelId="{AAB1AE0B-1346-4E6F-94FA-A8316309DA74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1"/>
            </a:rPr>
            <a:t>PHET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2"/>
            </a:rPr>
            <a:t>ESPERIMENTI VIRTUALI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3"/>
            </a:rPr>
            <a:t>BIOLOGIA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4"/>
            </a:rPr>
            <a:t>ITINERARI SCIENTIFICI</a:t>
          </a:r>
          <a:r>
            <a:rPr lang="it-IT" sz="1600" dirty="0" smtClean="0"/>
            <a:t> – </a:t>
          </a:r>
          <a:r>
            <a:rPr lang="it-IT" sz="1600" dirty="0" smtClean="0">
              <a:hlinkClick xmlns:r="http://schemas.openxmlformats.org/officeDocument/2006/relationships" r:id="rId5"/>
            </a:rPr>
            <a:t>LEZIONI in PPT</a:t>
          </a:r>
          <a:endParaRPr lang="it-IT" sz="1600" dirty="0"/>
        </a:p>
      </dgm:t>
    </dgm:pt>
    <dgm:pt modelId="{9EF1BBD4-98C4-4E27-AA10-36DB1264032A}" type="parTrans" cxnId="{1DA7BCDE-62E2-42C3-875B-6BA126F8DB0E}">
      <dgm:prSet/>
      <dgm:spPr/>
      <dgm:t>
        <a:bodyPr/>
        <a:lstStyle/>
        <a:p>
          <a:endParaRPr lang="it-IT"/>
        </a:p>
      </dgm:t>
    </dgm:pt>
    <dgm:pt modelId="{B25D520F-C74C-4E88-B261-C6D6237DEBBC}" type="sibTrans" cxnId="{1DA7BCDE-62E2-42C3-875B-6BA126F8DB0E}">
      <dgm:prSet/>
      <dgm:spPr/>
      <dgm:t>
        <a:bodyPr/>
        <a:lstStyle/>
        <a:p>
          <a:endParaRPr lang="it-IT"/>
        </a:p>
      </dgm:t>
    </dgm:pt>
    <dgm:pt modelId="{DD4FDC06-8383-49E3-A376-FB61E7EC8375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6"/>
            </a:rPr>
            <a:t>ZETA-BETA</a:t>
          </a:r>
          <a:endParaRPr lang="it-IT" sz="1600" dirty="0"/>
        </a:p>
      </dgm:t>
    </dgm:pt>
    <dgm:pt modelId="{12B86959-620D-4BB1-858D-245C9A42F34E}" type="parTrans" cxnId="{092C5AE3-9529-49D1-BA0A-DA923CA371AF}">
      <dgm:prSet/>
      <dgm:spPr/>
      <dgm:t>
        <a:bodyPr/>
        <a:lstStyle/>
        <a:p>
          <a:endParaRPr lang="it-IT"/>
        </a:p>
      </dgm:t>
    </dgm:pt>
    <dgm:pt modelId="{6A1D13C5-A3C3-41E3-96A0-26458786C454}" type="sibTrans" cxnId="{092C5AE3-9529-49D1-BA0A-DA923CA371AF}">
      <dgm:prSet/>
      <dgm:spPr/>
      <dgm:t>
        <a:bodyPr/>
        <a:lstStyle/>
        <a:p>
          <a:endParaRPr lang="it-IT"/>
        </a:p>
      </dgm:t>
    </dgm:pt>
    <dgm:pt modelId="{D98B68C6-42C0-48ED-BCC9-EC791BA74C73}">
      <dgm:prSet phldrT="[Testo]" custT="1"/>
      <dgm:spPr/>
      <dgm:t>
        <a:bodyPr/>
        <a:lstStyle/>
        <a:p>
          <a:r>
            <a:rPr lang="it-IT" sz="1600" dirty="0" smtClean="0"/>
            <a:t>PHUN</a:t>
          </a:r>
          <a:endParaRPr lang="it-IT" sz="1600" dirty="0"/>
        </a:p>
      </dgm:t>
    </dgm:pt>
    <dgm:pt modelId="{A9034BDD-861D-4E32-ADBD-ACEAEF4317B8}" type="parTrans" cxnId="{12B1B30C-3F35-4E8B-BCD9-40472FD4F2B3}">
      <dgm:prSet/>
      <dgm:spPr/>
      <dgm:t>
        <a:bodyPr/>
        <a:lstStyle/>
        <a:p>
          <a:endParaRPr lang="it-IT"/>
        </a:p>
      </dgm:t>
    </dgm:pt>
    <dgm:pt modelId="{47724D9D-9FFF-4EDE-B9B4-00B8839D6585}" type="sibTrans" cxnId="{12B1B30C-3F35-4E8B-BCD9-40472FD4F2B3}">
      <dgm:prSet/>
      <dgm:spPr/>
      <dgm:t>
        <a:bodyPr/>
        <a:lstStyle/>
        <a:p>
          <a:endParaRPr lang="it-IT"/>
        </a:p>
      </dgm:t>
    </dgm:pt>
    <dgm:pt modelId="{2085E420-606A-40A3-A18A-EFB2C1D2B3AD}">
      <dgm:prSet phldrT="[Testo]" custT="1"/>
      <dgm:spPr/>
      <dgm:t>
        <a:bodyPr/>
        <a:lstStyle/>
        <a:p>
          <a:r>
            <a:rPr lang="it-IT" sz="1600" dirty="0" smtClean="0">
              <a:hlinkClick xmlns:r="http://schemas.openxmlformats.org/officeDocument/2006/relationships" r:id="rId7"/>
            </a:rPr>
            <a:t>D. MENTRARD</a:t>
          </a:r>
          <a:r>
            <a:rPr lang="it-IT" sz="1600" dirty="0" smtClean="0"/>
            <a:t> - </a:t>
          </a:r>
          <a:r>
            <a:rPr lang="it-IT" sz="1600" dirty="0" smtClean="0">
              <a:hlinkClick xmlns:r="http://schemas.openxmlformats.org/officeDocument/2006/relationships" r:id="rId8"/>
            </a:rPr>
            <a:t>PITAGORA</a:t>
          </a:r>
          <a:endParaRPr lang="it-IT" sz="1600" dirty="0" smtClean="0"/>
        </a:p>
      </dgm:t>
    </dgm:pt>
    <dgm:pt modelId="{F83153F6-9CC5-4A18-98C7-36C5380042F6}" type="parTrans" cxnId="{EDC5517F-8FF3-4207-BBBB-9910F51FC77E}">
      <dgm:prSet/>
      <dgm:spPr/>
      <dgm:t>
        <a:bodyPr/>
        <a:lstStyle/>
        <a:p>
          <a:endParaRPr lang="it-IT"/>
        </a:p>
      </dgm:t>
    </dgm:pt>
    <dgm:pt modelId="{C715B2D5-EFD9-46BB-A09F-F8C526F68B75}" type="sibTrans" cxnId="{EDC5517F-8FF3-4207-BBBB-9910F51FC77E}">
      <dgm:prSet/>
      <dgm:spPr/>
      <dgm:t>
        <a:bodyPr/>
        <a:lstStyle/>
        <a:p>
          <a:endParaRPr lang="it-IT"/>
        </a:p>
      </dgm:t>
    </dgm:pt>
    <dgm:pt modelId="{AE136EA6-715C-4A55-A22C-50EF557AA0B9}">
      <dgm:prSet phldrT="[Testo]" custT="1"/>
      <dgm:spPr/>
      <dgm:t>
        <a:bodyPr/>
        <a:lstStyle/>
        <a:p>
          <a:r>
            <a:rPr lang="it-IT" sz="1600" dirty="0" smtClean="0"/>
            <a:t>GEOGEBRA</a:t>
          </a:r>
        </a:p>
      </dgm:t>
    </dgm:pt>
    <dgm:pt modelId="{F9ABD7CD-7EC5-4741-A877-0C09C1BCF195}" type="parTrans" cxnId="{AAC5A7A0-6592-4F1D-8BEE-93FC8BE3A144}">
      <dgm:prSet/>
      <dgm:spPr/>
      <dgm:t>
        <a:bodyPr/>
        <a:lstStyle/>
        <a:p>
          <a:endParaRPr lang="it-IT"/>
        </a:p>
      </dgm:t>
    </dgm:pt>
    <dgm:pt modelId="{B8AD9187-F84B-4BF2-A5CD-6EF0E09D0EBB}" type="sibTrans" cxnId="{AAC5A7A0-6592-4F1D-8BEE-93FC8BE3A144}">
      <dgm:prSet/>
      <dgm:spPr/>
      <dgm:t>
        <a:bodyPr/>
        <a:lstStyle/>
        <a:p>
          <a:endParaRPr lang="it-IT"/>
        </a:p>
      </dgm:t>
    </dgm:pt>
    <dgm:pt modelId="{94DB3323-DEE7-4C30-B1B2-635B4D98D969}">
      <dgm:prSet phldrT="[Testo]" custT="1"/>
      <dgm:spPr/>
      <dgm:t>
        <a:bodyPr/>
        <a:lstStyle/>
        <a:p>
          <a:r>
            <a:rPr lang="it-IT" sz="1600" dirty="0" smtClean="0"/>
            <a:t>HOT POTATOES</a:t>
          </a:r>
        </a:p>
      </dgm:t>
    </dgm:pt>
    <dgm:pt modelId="{F07B74C1-DCEA-4708-B699-3C56D8CF1337}" type="parTrans" cxnId="{FD33BD5F-1299-4DBA-8733-B6DE65F005AC}">
      <dgm:prSet/>
      <dgm:spPr/>
      <dgm:t>
        <a:bodyPr/>
        <a:lstStyle/>
        <a:p>
          <a:endParaRPr lang="it-IT"/>
        </a:p>
      </dgm:t>
    </dgm:pt>
    <dgm:pt modelId="{6F63693B-481B-49B9-A3AC-46AF8A001608}" type="sibTrans" cxnId="{FD33BD5F-1299-4DBA-8733-B6DE65F005AC}">
      <dgm:prSet/>
      <dgm:spPr/>
      <dgm:t>
        <a:bodyPr/>
        <a:lstStyle/>
        <a:p>
          <a:endParaRPr lang="it-IT"/>
        </a:p>
      </dgm:t>
    </dgm:pt>
    <dgm:pt modelId="{1FAFB55E-7F5D-4ECE-A111-3454439DE2CF}" type="pres">
      <dgm:prSet presAssocID="{D67B78B3-9EE9-4699-B363-78FCC398B091}" presName="compositeShape" presStyleCnt="0">
        <dgm:presLayoutVars>
          <dgm:dir/>
          <dgm:resizeHandles/>
        </dgm:presLayoutVars>
      </dgm:prSet>
      <dgm:spPr/>
    </dgm:pt>
    <dgm:pt modelId="{305A7EC9-C503-48EF-AFC3-8C3F38C4E81E}" type="pres">
      <dgm:prSet presAssocID="{D67B78B3-9EE9-4699-B363-78FCC398B091}" presName="pyramid" presStyleLbl="node1" presStyleIdx="0" presStyleCnt="1"/>
      <dgm:spPr>
        <a:prstGeom prst="cloud">
          <a:avLst/>
        </a:prstGeom>
        <a:blipFill rotWithShape="0">
          <a:blip xmlns:r="http://schemas.openxmlformats.org/officeDocument/2006/relationships" r:embed="rId9"/>
          <a:stretch>
            <a:fillRect/>
          </a:stretch>
        </a:blipFill>
        <a:ln>
          <a:solidFill>
            <a:schemeClr val="tx1"/>
          </a:solidFill>
        </a:ln>
      </dgm:spPr>
    </dgm:pt>
    <dgm:pt modelId="{759FE095-08F2-4E63-87C5-485CF8422359}" type="pres">
      <dgm:prSet presAssocID="{D67B78B3-9EE9-4699-B363-78FCC398B091}" presName="theList" presStyleCnt="0"/>
      <dgm:spPr/>
    </dgm:pt>
    <dgm:pt modelId="{7AEFBDCA-AAAB-4207-B00A-B11DD591DC9B}" type="pres">
      <dgm:prSet presAssocID="{424CDC56-5FFF-4A6E-8672-915711E25926}" presName="aNode" presStyleLbl="fgAcc1" presStyleIdx="0" presStyleCnt="3" custScaleX="106548" custScaleY="392647" custLinFactY="-41575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8ED84F-7ED0-4854-B5E9-B6A72C52144D}" type="pres">
      <dgm:prSet presAssocID="{424CDC56-5FFF-4A6E-8672-915711E25926}" presName="aSpace" presStyleCnt="0"/>
      <dgm:spPr/>
    </dgm:pt>
    <dgm:pt modelId="{7165DA9B-ED36-4F0C-8BED-B1711E3D4450}" type="pres">
      <dgm:prSet presAssocID="{5E185532-28F5-4809-98BB-0EEB0F574501}" presName="aNode" presStyleLbl="fgAcc1" presStyleIdx="1" presStyleCnt="3" custScaleY="289184" custLinFactNeighborY="-245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2C1F4B-70C4-465E-BC84-21B249831281}" type="pres">
      <dgm:prSet presAssocID="{5E185532-28F5-4809-98BB-0EEB0F574501}" presName="aSpace" presStyleCnt="0"/>
      <dgm:spPr/>
    </dgm:pt>
    <dgm:pt modelId="{070C8BCB-F32C-4792-88BA-472D5D2E056A}" type="pres">
      <dgm:prSet presAssocID="{1D146E22-2FBB-4EA2-AFC9-7D66493189CC}" presName="aNode" presStyleLbl="fgAcc1" presStyleIdx="2" presStyleCnt="3" custScaleY="245018" custLinFactY="77717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034FB7-EBC7-489D-9D84-08841695BCE1}" type="pres">
      <dgm:prSet presAssocID="{1D146E22-2FBB-4EA2-AFC9-7D66493189CC}" presName="aSpace" presStyleCnt="0"/>
      <dgm:spPr/>
    </dgm:pt>
  </dgm:ptLst>
  <dgm:cxnLst>
    <dgm:cxn modelId="{A9555EC6-6F50-4CB2-A913-55AC41D4301C}" srcId="{1D146E22-2FBB-4EA2-AFC9-7D66493189CC}" destId="{BEFE0D04-2678-4A9B-B3E4-B39A248B1035}" srcOrd="1" destOrd="0" parTransId="{8F9DA207-D4B1-4F75-AFB0-9AAC77C6D21E}" sibTransId="{28C3AB78-4771-42B0-9392-FC02051CCD5F}"/>
    <dgm:cxn modelId="{5D8BA967-1A09-44CF-8E07-BAE6A50FC424}" type="presOf" srcId="{A0B33D8F-C678-4259-AC15-004C94110659}" destId="{7165DA9B-ED36-4F0C-8BED-B1711E3D4450}" srcOrd="0" destOrd="1" presId="urn:microsoft.com/office/officeart/2005/8/layout/pyramid2"/>
    <dgm:cxn modelId="{7D9BD419-58B0-4AB9-BB09-BED563F0EC9C}" type="presOf" srcId="{D98B68C6-42C0-48ED-BCC9-EC791BA74C73}" destId="{7AEFBDCA-AAAB-4207-B00A-B11DD591DC9B}" srcOrd="0" destOrd="5" presId="urn:microsoft.com/office/officeart/2005/8/layout/pyramid2"/>
    <dgm:cxn modelId="{D8C865DF-00A8-4BF5-B0C5-80509E6453B1}" type="presOf" srcId="{DD4FDC06-8383-49E3-A376-FB61E7EC8375}" destId="{7AEFBDCA-AAAB-4207-B00A-B11DD591DC9B}" srcOrd="0" destOrd="4" presId="urn:microsoft.com/office/officeart/2005/8/layout/pyramid2"/>
    <dgm:cxn modelId="{1B2E218C-B85B-456C-99D0-2C74F418668A}" srcId="{5E185532-28F5-4809-98BB-0EEB0F574501}" destId="{1A918B53-F6B4-4C73-9077-412E8DAF72E5}" srcOrd="1" destOrd="0" parTransId="{193CA139-0560-49A9-B337-3A0A73AF5076}" sibTransId="{039AC997-1BF2-4BA1-AF65-3CA1E0DB5DEA}"/>
    <dgm:cxn modelId="{A640F56B-94D4-4544-8C35-396463DB088B}" srcId="{D67B78B3-9EE9-4699-B363-78FCC398B091}" destId="{424CDC56-5FFF-4A6E-8672-915711E25926}" srcOrd="0" destOrd="0" parTransId="{A68C9008-DA51-4175-8B27-EDD1F7F9FF8C}" sibTransId="{D78E0371-6C41-4D4C-B7DB-CCFE7483EDC6}"/>
    <dgm:cxn modelId="{FAB060CD-0617-4006-A462-D5AD8E4111F0}" type="presOf" srcId="{AE136EA6-715C-4A55-A22C-50EF557AA0B9}" destId="{7165DA9B-ED36-4F0C-8BED-B1711E3D4450}" srcOrd="0" destOrd="4" presId="urn:microsoft.com/office/officeart/2005/8/layout/pyramid2"/>
    <dgm:cxn modelId="{EAF94E6D-4BCF-4ACE-898D-ECB231221298}" srcId="{424CDC56-5FFF-4A6E-8672-915711E25926}" destId="{BDAE6710-72AA-4AF5-8FF7-202A1CF3F98B}" srcOrd="0" destOrd="0" parTransId="{FC411E8B-2469-4E57-97EE-82BA028F4C3E}" sibTransId="{5B1B8551-6E16-4FCA-846A-B2DC8F231150}"/>
    <dgm:cxn modelId="{092C5AE3-9529-49D1-BA0A-DA923CA371AF}" srcId="{42227ECA-A9A0-4549-B7BF-5264AAA18CD9}" destId="{DD4FDC06-8383-49E3-A376-FB61E7EC8375}" srcOrd="0" destOrd="0" parTransId="{12B86959-620D-4BB1-858D-245C9A42F34E}" sibTransId="{6A1D13C5-A3C3-41E3-96A0-26458786C454}"/>
    <dgm:cxn modelId="{54CD4F5E-8F7B-4F29-AE73-390FAC51AD76}" type="presOf" srcId="{42227ECA-A9A0-4549-B7BF-5264AAA18CD9}" destId="{7AEFBDCA-AAAB-4207-B00A-B11DD591DC9B}" srcOrd="0" destOrd="3" presId="urn:microsoft.com/office/officeart/2005/8/layout/pyramid2"/>
    <dgm:cxn modelId="{BFC06480-680B-4267-B71E-8FC886405294}" type="presOf" srcId="{1A918B53-F6B4-4C73-9077-412E8DAF72E5}" destId="{7165DA9B-ED36-4F0C-8BED-B1711E3D4450}" srcOrd="0" destOrd="3" presId="urn:microsoft.com/office/officeart/2005/8/layout/pyramid2"/>
    <dgm:cxn modelId="{9C920DD7-D4AD-496D-91C5-F7431A719D56}" type="presOf" srcId="{BDAE6710-72AA-4AF5-8FF7-202A1CF3F98B}" destId="{7AEFBDCA-AAAB-4207-B00A-B11DD591DC9B}" srcOrd="0" destOrd="1" presId="urn:microsoft.com/office/officeart/2005/8/layout/pyramid2"/>
    <dgm:cxn modelId="{AAC5A7A0-6592-4F1D-8BEE-93FC8BE3A144}" srcId="{1A918B53-F6B4-4C73-9077-412E8DAF72E5}" destId="{AE136EA6-715C-4A55-A22C-50EF557AA0B9}" srcOrd="0" destOrd="0" parTransId="{F9ABD7CD-7EC5-4741-A877-0C09C1BCF195}" sibTransId="{B8AD9187-F84B-4BF2-A5CD-6EF0E09D0EBB}"/>
    <dgm:cxn modelId="{D3985D9A-38F8-4F27-B124-2066F5EC66D8}" srcId="{5E185532-28F5-4809-98BB-0EEB0F574501}" destId="{A0B33D8F-C678-4259-AC15-004C94110659}" srcOrd="0" destOrd="0" parTransId="{A1AFDA74-4E55-4A8F-AEF5-C784D2831393}" sibTransId="{16F87855-AB67-4845-9D12-8ADC6E0BD53F}"/>
    <dgm:cxn modelId="{020A787E-CFFD-419E-91A7-20D1F88CF183}" type="presOf" srcId="{424CDC56-5FFF-4A6E-8672-915711E25926}" destId="{7AEFBDCA-AAAB-4207-B00A-B11DD591DC9B}" srcOrd="0" destOrd="0" presId="urn:microsoft.com/office/officeart/2005/8/layout/pyramid2"/>
    <dgm:cxn modelId="{FD33BD5F-1299-4DBA-8733-B6DE65F005AC}" srcId="{BEFE0D04-2678-4A9B-B3E4-B39A248B1035}" destId="{94DB3323-DEE7-4C30-B1B2-635B4D98D969}" srcOrd="0" destOrd="0" parTransId="{F07B74C1-DCEA-4708-B699-3C56D8CF1337}" sibTransId="{6F63693B-481B-49B9-A3AC-46AF8A001608}"/>
    <dgm:cxn modelId="{52E587A8-7A0A-423C-B257-C782D342052F}" type="presOf" srcId="{BEFE0D04-2678-4A9B-B3E4-B39A248B1035}" destId="{070C8BCB-F32C-4792-88BA-472D5D2E056A}" srcOrd="0" destOrd="2" presId="urn:microsoft.com/office/officeart/2005/8/layout/pyramid2"/>
    <dgm:cxn modelId="{457AD9AB-EC0B-41BF-BF02-84C9DEEA6690}" type="presOf" srcId="{1D146E22-2FBB-4EA2-AFC9-7D66493189CC}" destId="{070C8BCB-F32C-4792-88BA-472D5D2E056A}" srcOrd="0" destOrd="0" presId="urn:microsoft.com/office/officeart/2005/8/layout/pyramid2"/>
    <dgm:cxn modelId="{446F28BD-9909-4563-9E67-E0314CEA6199}" srcId="{D67B78B3-9EE9-4699-B363-78FCC398B091}" destId="{1D146E22-2FBB-4EA2-AFC9-7D66493189CC}" srcOrd="2" destOrd="0" parTransId="{579F5513-8D06-4B90-BD6E-E7219941C43F}" sibTransId="{FF13B381-2F1A-4520-9F05-9681297C4358}"/>
    <dgm:cxn modelId="{E7EA9AD6-360F-42D8-BB54-C6776C762975}" type="presOf" srcId="{5E185532-28F5-4809-98BB-0EEB0F574501}" destId="{7165DA9B-ED36-4F0C-8BED-B1711E3D4450}" srcOrd="0" destOrd="0" presId="urn:microsoft.com/office/officeart/2005/8/layout/pyramid2"/>
    <dgm:cxn modelId="{12B1B30C-3F35-4E8B-BCD9-40472FD4F2B3}" srcId="{42227ECA-A9A0-4549-B7BF-5264AAA18CD9}" destId="{D98B68C6-42C0-48ED-BCC9-EC791BA74C73}" srcOrd="1" destOrd="0" parTransId="{A9034BDD-861D-4E32-ADBD-ACEAEF4317B8}" sibTransId="{47724D9D-9FFF-4EDE-B9B4-00B8839D6585}"/>
    <dgm:cxn modelId="{4AFFA289-DE45-435E-9910-C8F5E3353F8B}" srcId="{424CDC56-5FFF-4A6E-8672-915711E25926}" destId="{42227ECA-A9A0-4549-B7BF-5264AAA18CD9}" srcOrd="1" destOrd="0" parTransId="{9B313FF8-7CC7-45CF-8490-13A3F8577964}" sibTransId="{46F8BE86-D212-4E76-BECE-B4B9B75F428E}"/>
    <dgm:cxn modelId="{2995C4E0-EDCC-400B-B2B6-4A25F613C075}" srcId="{1D146E22-2FBB-4EA2-AFC9-7D66493189CC}" destId="{3B31C377-809E-4BED-ADA5-638B18677C3E}" srcOrd="0" destOrd="0" parTransId="{E1F383D2-C168-4A4B-BE04-6B47F9AF0C0A}" sibTransId="{98F982EF-1FA9-4177-8942-94E4349531CE}"/>
    <dgm:cxn modelId="{EDC5517F-8FF3-4207-BBBB-9910F51FC77E}" srcId="{A0B33D8F-C678-4259-AC15-004C94110659}" destId="{2085E420-606A-40A3-A18A-EFB2C1D2B3AD}" srcOrd="0" destOrd="0" parTransId="{F83153F6-9CC5-4A18-98C7-36C5380042F6}" sibTransId="{C715B2D5-EFD9-46BB-A09F-F8C526F68B75}"/>
    <dgm:cxn modelId="{7CC2DCE6-5187-4769-BDD5-5212DE586ABB}" type="presOf" srcId="{AAB1AE0B-1346-4E6F-94FA-A8316309DA74}" destId="{7AEFBDCA-AAAB-4207-B00A-B11DD591DC9B}" srcOrd="0" destOrd="2" presId="urn:microsoft.com/office/officeart/2005/8/layout/pyramid2"/>
    <dgm:cxn modelId="{8D5C5E3E-7240-4A59-B321-F202EA285A0D}" type="presOf" srcId="{2085E420-606A-40A3-A18A-EFB2C1D2B3AD}" destId="{7165DA9B-ED36-4F0C-8BED-B1711E3D4450}" srcOrd="0" destOrd="2" presId="urn:microsoft.com/office/officeart/2005/8/layout/pyramid2"/>
    <dgm:cxn modelId="{37494820-6D8D-4A71-BF0B-DE4202662A75}" type="presOf" srcId="{94DB3323-DEE7-4C30-B1B2-635B4D98D969}" destId="{070C8BCB-F32C-4792-88BA-472D5D2E056A}" srcOrd="0" destOrd="3" presId="urn:microsoft.com/office/officeart/2005/8/layout/pyramid2"/>
    <dgm:cxn modelId="{646CF1E8-300A-46AC-8F1A-2D8725E8439B}" type="presOf" srcId="{3B31C377-809E-4BED-ADA5-638B18677C3E}" destId="{070C8BCB-F32C-4792-88BA-472D5D2E056A}" srcOrd="0" destOrd="1" presId="urn:microsoft.com/office/officeart/2005/8/layout/pyramid2"/>
    <dgm:cxn modelId="{1DA7BCDE-62E2-42C3-875B-6BA126F8DB0E}" srcId="{BDAE6710-72AA-4AF5-8FF7-202A1CF3F98B}" destId="{AAB1AE0B-1346-4E6F-94FA-A8316309DA74}" srcOrd="0" destOrd="0" parTransId="{9EF1BBD4-98C4-4E27-AA10-36DB1264032A}" sibTransId="{B25D520F-C74C-4E88-B261-C6D6237DEBBC}"/>
    <dgm:cxn modelId="{43B7FC53-7A37-4B09-BC8A-F5A74569653A}" srcId="{D67B78B3-9EE9-4699-B363-78FCC398B091}" destId="{5E185532-28F5-4809-98BB-0EEB0F574501}" srcOrd="1" destOrd="0" parTransId="{20378CAF-0F03-442B-8C3C-1E5019FBDC31}" sibTransId="{EACC6196-47DB-4FAF-B832-2E0698643AC9}"/>
    <dgm:cxn modelId="{F952FC89-C27E-4D95-85E9-023A20C171B5}" type="presOf" srcId="{D67B78B3-9EE9-4699-B363-78FCC398B091}" destId="{1FAFB55E-7F5D-4ECE-A111-3454439DE2CF}" srcOrd="0" destOrd="0" presId="urn:microsoft.com/office/officeart/2005/8/layout/pyramid2"/>
    <dgm:cxn modelId="{3DB296B5-057F-4581-9632-5388F5587E52}" type="presParOf" srcId="{1FAFB55E-7F5D-4ECE-A111-3454439DE2CF}" destId="{305A7EC9-C503-48EF-AFC3-8C3F38C4E81E}" srcOrd="0" destOrd="0" presId="urn:microsoft.com/office/officeart/2005/8/layout/pyramid2"/>
    <dgm:cxn modelId="{03B5252C-09DB-423A-BDDF-A1E01218C513}" type="presParOf" srcId="{1FAFB55E-7F5D-4ECE-A111-3454439DE2CF}" destId="{759FE095-08F2-4E63-87C5-485CF8422359}" srcOrd="1" destOrd="0" presId="urn:microsoft.com/office/officeart/2005/8/layout/pyramid2"/>
    <dgm:cxn modelId="{D97C002A-D81C-41B1-AF07-63AC828B89D6}" type="presParOf" srcId="{759FE095-08F2-4E63-87C5-485CF8422359}" destId="{7AEFBDCA-AAAB-4207-B00A-B11DD591DC9B}" srcOrd="0" destOrd="0" presId="urn:microsoft.com/office/officeart/2005/8/layout/pyramid2"/>
    <dgm:cxn modelId="{F69ADB77-62B4-4912-9E0C-7D270A8C4392}" type="presParOf" srcId="{759FE095-08F2-4E63-87C5-485CF8422359}" destId="{ED8ED84F-7ED0-4854-B5E9-B6A72C52144D}" srcOrd="1" destOrd="0" presId="urn:microsoft.com/office/officeart/2005/8/layout/pyramid2"/>
    <dgm:cxn modelId="{187FE443-52DA-45CC-8FC5-84CAC464A765}" type="presParOf" srcId="{759FE095-08F2-4E63-87C5-485CF8422359}" destId="{7165DA9B-ED36-4F0C-8BED-B1711E3D4450}" srcOrd="2" destOrd="0" presId="urn:microsoft.com/office/officeart/2005/8/layout/pyramid2"/>
    <dgm:cxn modelId="{E8B646F6-C1A3-4C42-B7D2-6282F36D441E}" type="presParOf" srcId="{759FE095-08F2-4E63-87C5-485CF8422359}" destId="{B72C1F4B-70C4-465E-BC84-21B249831281}" srcOrd="3" destOrd="0" presId="urn:microsoft.com/office/officeart/2005/8/layout/pyramid2"/>
    <dgm:cxn modelId="{96CA0A1D-1859-427F-8283-85B4A86046B1}" type="presParOf" srcId="{759FE095-08F2-4E63-87C5-485CF8422359}" destId="{070C8BCB-F32C-4792-88BA-472D5D2E056A}" srcOrd="4" destOrd="0" presId="urn:microsoft.com/office/officeart/2005/8/layout/pyramid2"/>
    <dgm:cxn modelId="{A882271C-FA7A-4C9B-99F3-427F627EAF64}" type="presParOf" srcId="{759FE095-08F2-4E63-87C5-485CF8422359}" destId="{56034FB7-EBC7-489D-9D84-08841695BCE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356D78-2C83-40F8-BA38-191F36BEDC0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3C17B15-BB38-4D7A-A9CD-2999EA03A640}">
      <dgm:prSet phldrT="[Tes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sz="3200" b="1" dirty="0" smtClean="0">
              <a:solidFill>
                <a:schemeClr val="bg1"/>
              </a:solidFill>
              <a:cs typeface="Calibri" pitchFamily="34" charset="0"/>
            </a:rPr>
            <a:t>2. Modalità di apprendimento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145883-8252-445C-9B07-9D18C0671DCE}" type="parTrans" cxnId="{108B2989-F842-4822-89B9-FB0FEBBB79B5}">
      <dgm:prSet/>
      <dgm:spPr/>
      <dgm:t>
        <a:bodyPr/>
        <a:lstStyle/>
        <a:p>
          <a:endParaRPr lang="it-IT" sz="3600"/>
        </a:p>
      </dgm:t>
    </dgm:pt>
    <dgm:pt modelId="{900E5F2A-EBE6-4A3C-94B3-23788B73FD72}" type="sibTrans" cxnId="{108B2989-F842-4822-89B9-FB0FEBBB79B5}">
      <dgm:prSet/>
      <dgm:spPr/>
      <dgm:t>
        <a:bodyPr/>
        <a:lstStyle/>
        <a:p>
          <a:endParaRPr lang="it-IT" sz="3600"/>
        </a:p>
      </dgm:t>
    </dgm:pt>
    <dgm:pt modelId="{D675D68B-B4A6-4514-B269-AB51F50D870F}">
      <dgm:prSet phldrT="[Testo]" custT="1"/>
      <dgm:spPr>
        <a:gradFill flip="none" rotWithShape="0">
          <a:gsLst>
            <a:gs pos="0">
              <a:schemeClr val="tx2">
                <a:lumMod val="50000"/>
                <a:alpha val="35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effectLst>
          <a:outerShdw blurRad="50800" dist="50800" dir="5400000" algn="ctr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it-IT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rPr>
            <a:t>Laboratori virtuali</a:t>
          </a:r>
          <a:endParaRPr lang="it-IT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2F8DA4-BA96-4740-B3FB-803882D7D2A8}" type="parTrans" cxnId="{005CAA1E-C117-462E-9ABF-722830DE9B21}">
      <dgm:prSet/>
      <dgm:spPr/>
      <dgm:t>
        <a:bodyPr/>
        <a:lstStyle/>
        <a:p>
          <a:endParaRPr lang="it-IT" sz="3600"/>
        </a:p>
      </dgm:t>
    </dgm:pt>
    <dgm:pt modelId="{0615EBE6-9EF3-4CA2-ADE0-F526C00B7499}" type="sibTrans" cxnId="{005CAA1E-C117-462E-9ABF-722830DE9B21}">
      <dgm:prSet/>
      <dgm:spPr/>
      <dgm:t>
        <a:bodyPr/>
        <a:lstStyle/>
        <a:p>
          <a:endParaRPr lang="it-IT" sz="3600"/>
        </a:p>
      </dgm:t>
    </dgm:pt>
    <dgm:pt modelId="{012FB876-966F-4D41-BF2A-8F02C8FA2EB5}">
      <dgm:prSet phldrT="[Testo]" custT="1"/>
      <dgm:spPr>
        <a:solidFill>
          <a:schemeClr val="accent1">
            <a:hueOff val="0"/>
            <a:satOff val="0"/>
            <a:lumOff val="0"/>
            <a:alpha val="88000"/>
          </a:schemeClr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Fogli di lavoro dinamici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1DDBF5-0338-4700-ACFF-50AD748D4806}" type="parTrans" cxnId="{A33ACBE1-E523-4FD7-8A0D-25D6C32E2C3A}">
      <dgm:prSet/>
      <dgm:spPr/>
      <dgm:t>
        <a:bodyPr/>
        <a:lstStyle/>
        <a:p>
          <a:endParaRPr lang="it-IT" sz="3600"/>
        </a:p>
      </dgm:t>
    </dgm:pt>
    <dgm:pt modelId="{62D358F4-7382-4C6E-ACE6-5FD56F90DCCF}" type="sibTrans" cxnId="{A33ACBE1-E523-4FD7-8A0D-25D6C32E2C3A}">
      <dgm:prSet/>
      <dgm:spPr/>
      <dgm:t>
        <a:bodyPr/>
        <a:lstStyle/>
        <a:p>
          <a:endParaRPr lang="it-IT" sz="3600"/>
        </a:p>
      </dgm:t>
    </dgm:pt>
    <dgm:pt modelId="{8FC230BC-DDC2-4B80-816A-B8C5757C5754}">
      <dgm:prSet phldrT="[Testo]" custT="1"/>
      <dgm:spPr>
        <a:solidFill>
          <a:schemeClr val="accent1">
            <a:hueOff val="0"/>
            <a:satOff val="0"/>
            <a:lumOff val="0"/>
            <a:alpha val="91000"/>
          </a:schemeClr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Didattica ludica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61CA79-BF2C-49EE-BFFD-83F598DDC254}" type="parTrans" cxnId="{7752DC16-6F78-490A-B1E0-5AC18D98C809}">
      <dgm:prSet/>
      <dgm:spPr/>
      <dgm:t>
        <a:bodyPr/>
        <a:lstStyle/>
        <a:p>
          <a:endParaRPr lang="it-IT" sz="3600"/>
        </a:p>
      </dgm:t>
    </dgm:pt>
    <dgm:pt modelId="{176F2137-1A7D-4E70-B400-872B8FC64D5E}" type="sibTrans" cxnId="{7752DC16-6F78-490A-B1E0-5AC18D98C809}">
      <dgm:prSet/>
      <dgm:spPr/>
      <dgm:t>
        <a:bodyPr/>
        <a:lstStyle/>
        <a:p>
          <a:endParaRPr lang="it-IT" sz="3600"/>
        </a:p>
      </dgm:t>
    </dgm:pt>
    <dgm:pt modelId="{296307F6-920B-4FD2-8B7A-C055D3D01905}">
      <dgm:prSet phldrT="[Testo]" custT="1"/>
      <dgm:spPr>
        <a:solidFill>
          <a:schemeClr val="accent1">
            <a:hueOff val="0"/>
            <a:satOff val="0"/>
            <a:lumOff val="0"/>
            <a:alpha val="93000"/>
          </a:schemeClr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Test interattivi ed apprendimento guidato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1BC8D6-72A2-4A79-9763-A1C0DFDFD2A1}" type="parTrans" cxnId="{335E51E0-C435-4548-9F58-C83A501B5BDF}">
      <dgm:prSet/>
      <dgm:spPr/>
      <dgm:t>
        <a:bodyPr/>
        <a:lstStyle/>
        <a:p>
          <a:endParaRPr lang="it-IT" sz="3600"/>
        </a:p>
      </dgm:t>
    </dgm:pt>
    <dgm:pt modelId="{FBE6B765-A1F0-42D1-9245-4C17EBF84509}" type="sibTrans" cxnId="{335E51E0-C435-4548-9F58-C83A501B5BDF}">
      <dgm:prSet/>
      <dgm:spPr/>
      <dgm:t>
        <a:bodyPr/>
        <a:lstStyle/>
        <a:p>
          <a:endParaRPr lang="it-IT" sz="3600"/>
        </a:p>
      </dgm:t>
    </dgm:pt>
    <dgm:pt modelId="{245BE9C5-97C7-4CBE-BB46-9159B4FB77E2}">
      <dgm:prSet custT="1"/>
      <dgm:spPr>
        <a:gradFill rotWithShape="0">
          <a:gsLst>
            <a:gs pos="0">
              <a:schemeClr val="tx2">
                <a:lumMod val="50000"/>
                <a:alpha val="54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</a:gra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DIDATTICA ESPERIENZIALE</a:t>
          </a:r>
          <a:endParaRPr lang="it-IT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4044B0-14C9-4733-BE27-23A8C9321C05}" type="parTrans" cxnId="{10C0148E-BE62-4B38-8B0E-71F7BC8B6919}">
      <dgm:prSet/>
      <dgm:spPr/>
      <dgm:t>
        <a:bodyPr/>
        <a:lstStyle/>
        <a:p>
          <a:endParaRPr lang="it-IT" sz="3600"/>
        </a:p>
      </dgm:t>
    </dgm:pt>
    <dgm:pt modelId="{6AE9A506-627D-4915-AF78-E8937F09AB86}" type="sibTrans" cxnId="{10C0148E-BE62-4B38-8B0E-71F7BC8B6919}">
      <dgm:prSet/>
      <dgm:spPr/>
      <dgm:t>
        <a:bodyPr/>
        <a:lstStyle/>
        <a:p>
          <a:endParaRPr lang="it-IT" sz="3600"/>
        </a:p>
      </dgm:t>
    </dgm:pt>
    <dgm:pt modelId="{BD2C639E-3076-4388-AFBD-FD713E9CBF65}">
      <dgm:prSet phldrT="[Testo]" custT="1"/>
      <dgm:spPr/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VIDEOLEZIONI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E27642-B7FB-41DD-9076-F3AADC9E459A}" type="parTrans" cxnId="{ACB33E06-18E0-4F57-8644-0F8A0BE017EA}">
      <dgm:prSet/>
      <dgm:spPr/>
      <dgm:t>
        <a:bodyPr/>
        <a:lstStyle/>
        <a:p>
          <a:endParaRPr lang="it-IT" sz="3600"/>
        </a:p>
      </dgm:t>
    </dgm:pt>
    <dgm:pt modelId="{E64C2CFC-54EE-4C8A-AC9A-EA1F245C3114}" type="sibTrans" cxnId="{ACB33E06-18E0-4F57-8644-0F8A0BE017EA}">
      <dgm:prSet/>
      <dgm:spPr/>
      <dgm:t>
        <a:bodyPr/>
        <a:lstStyle/>
        <a:p>
          <a:endParaRPr lang="it-IT" sz="3600"/>
        </a:p>
      </dgm:t>
    </dgm:pt>
    <dgm:pt modelId="{765C9675-8759-44EE-9392-D2EBBF28A544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Lezione animata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8B0BE2-3A29-448F-85EF-FCC6D2F1BCF4}" type="parTrans" cxnId="{EDD7688F-0D70-409B-AE3D-5E65EBB70A99}">
      <dgm:prSet/>
      <dgm:spPr/>
      <dgm:t>
        <a:bodyPr/>
        <a:lstStyle/>
        <a:p>
          <a:endParaRPr lang="it-IT" sz="3600"/>
        </a:p>
      </dgm:t>
    </dgm:pt>
    <dgm:pt modelId="{7C28F1E9-4DEB-48BC-BD17-F946760162ED}" type="sibTrans" cxnId="{EDD7688F-0D70-409B-AE3D-5E65EBB70A99}">
      <dgm:prSet/>
      <dgm:spPr/>
      <dgm:t>
        <a:bodyPr/>
        <a:lstStyle/>
        <a:p>
          <a:endParaRPr lang="it-IT" sz="3600"/>
        </a:p>
      </dgm:t>
    </dgm:pt>
    <dgm:pt modelId="{E9C80B8D-8ED5-4C7B-B1DA-F06090C2A347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Presentazioni multimediali</a:t>
          </a:r>
          <a:endParaRPr lang="it-IT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000581-74A9-4AEC-8A13-DC861EB4ED0F}" type="parTrans" cxnId="{D50E9C9E-3469-4655-9D96-ECA876604627}">
      <dgm:prSet/>
      <dgm:spPr/>
      <dgm:t>
        <a:bodyPr/>
        <a:lstStyle/>
        <a:p>
          <a:endParaRPr lang="it-IT"/>
        </a:p>
      </dgm:t>
    </dgm:pt>
    <dgm:pt modelId="{70F5573F-B9D0-4060-BB96-591933E8844E}" type="sibTrans" cxnId="{D50E9C9E-3469-4655-9D96-ECA876604627}">
      <dgm:prSet/>
      <dgm:spPr/>
      <dgm:t>
        <a:bodyPr/>
        <a:lstStyle/>
        <a:p>
          <a:endParaRPr lang="it-IT"/>
        </a:p>
      </dgm:t>
    </dgm:pt>
    <dgm:pt modelId="{AC177072-5B14-4445-B639-B51E19C17519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WEB QUEST</a:t>
          </a:r>
          <a:endParaRPr lang="it-IT" sz="2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5F4F3C-F2C8-4E44-B0FC-D1338027FA25}" type="parTrans" cxnId="{EE5C7DDD-E4EF-4585-A49F-1EF44591B08E}">
      <dgm:prSet/>
      <dgm:spPr/>
      <dgm:t>
        <a:bodyPr/>
        <a:lstStyle/>
        <a:p>
          <a:endParaRPr lang="it-IT"/>
        </a:p>
      </dgm:t>
    </dgm:pt>
    <dgm:pt modelId="{6111E945-A9FD-4322-B8D7-155DFF4188B2}" type="sibTrans" cxnId="{EE5C7DDD-E4EF-4585-A49F-1EF44591B08E}">
      <dgm:prSet/>
      <dgm:spPr/>
      <dgm:t>
        <a:bodyPr/>
        <a:lstStyle/>
        <a:p>
          <a:endParaRPr lang="it-IT"/>
        </a:p>
      </dgm:t>
    </dgm:pt>
    <dgm:pt modelId="{F21EEBB9-5D3E-45D7-A473-9C330D351E9C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labirinti interattivi</a:t>
          </a:r>
          <a:endParaRPr lang="it-IT" sz="2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1FFF88-9532-42C9-87A7-CE265F921552}" type="parTrans" cxnId="{BB9A27DC-7AD1-4DE7-AF4F-77FC72C3E034}">
      <dgm:prSet/>
      <dgm:spPr/>
      <dgm:t>
        <a:bodyPr/>
        <a:lstStyle/>
        <a:p>
          <a:endParaRPr lang="it-IT"/>
        </a:p>
      </dgm:t>
    </dgm:pt>
    <dgm:pt modelId="{159C4A8D-9809-465A-AB20-F2397D7FF1A9}" type="sibTrans" cxnId="{BB9A27DC-7AD1-4DE7-AF4F-77FC72C3E034}">
      <dgm:prSet/>
      <dgm:spPr/>
      <dgm:t>
        <a:bodyPr/>
        <a:lstStyle/>
        <a:p>
          <a:endParaRPr lang="it-IT"/>
        </a:p>
      </dgm:t>
    </dgm:pt>
    <dgm:pt modelId="{4EEA70EF-4483-4395-9DA6-897C41E94821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CRUCIVERBA</a:t>
          </a:r>
          <a:endParaRPr lang="it-IT" sz="2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A13CA0-5577-4D66-878A-A438690AAEC8}" type="parTrans" cxnId="{D9149D07-A31C-4468-A155-D473FB36E4DA}">
      <dgm:prSet/>
      <dgm:spPr/>
      <dgm:t>
        <a:bodyPr/>
        <a:lstStyle/>
        <a:p>
          <a:endParaRPr lang="it-IT"/>
        </a:p>
      </dgm:t>
    </dgm:pt>
    <dgm:pt modelId="{51F70DF8-A517-49C5-95D9-1B69C1583A14}" type="sibTrans" cxnId="{D9149D07-A31C-4468-A155-D473FB36E4DA}">
      <dgm:prSet/>
      <dgm:spPr/>
      <dgm:t>
        <a:bodyPr/>
        <a:lstStyle/>
        <a:p>
          <a:endParaRPr lang="it-IT"/>
        </a:p>
      </dgm:t>
    </dgm:pt>
    <dgm:pt modelId="{DEFBB788-A142-4D5D-87CE-0C9E86062C51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it-IT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PUZZLE</a:t>
          </a:r>
          <a:endParaRPr lang="it-IT" sz="2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98CEF3-8D7F-4A84-BBD8-12078A1E9C40}" type="parTrans" cxnId="{157C01C4-73AC-4E28-9C77-84B9033B6384}">
      <dgm:prSet/>
      <dgm:spPr/>
      <dgm:t>
        <a:bodyPr/>
        <a:lstStyle/>
        <a:p>
          <a:endParaRPr lang="it-IT"/>
        </a:p>
      </dgm:t>
    </dgm:pt>
    <dgm:pt modelId="{ABF2D48A-FDBF-4A25-8A01-66F5A0DB7F26}" type="sibTrans" cxnId="{157C01C4-73AC-4E28-9C77-84B9033B6384}">
      <dgm:prSet/>
      <dgm:spPr/>
      <dgm:t>
        <a:bodyPr/>
        <a:lstStyle/>
        <a:p>
          <a:endParaRPr lang="it-IT"/>
        </a:p>
      </dgm:t>
    </dgm:pt>
    <dgm:pt modelId="{FA6A3DFE-A256-4C35-B988-E870BF13D874}" type="pres">
      <dgm:prSet presAssocID="{F2356D78-2C83-40F8-BA38-191F36BED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E154C14-4922-4003-8A5E-D35A3147B6FB}" type="pres">
      <dgm:prSet presAssocID="{F2356D78-2C83-40F8-BA38-191F36BEDC0D}" presName="radial" presStyleCnt="0">
        <dgm:presLayoutVars>
          <dgm:animLvl val="ctr"/>
        </dgm:presLayoutVars>
      </dgm:prSet>
      <dgm:spPr/>
    </dgm:pt>
    <dgm:pt modelId="{A07B73EB-50E7-466B-8CD5-DF8D742CE4B6}" type="pres">
      <dgm:prSet presAssocID="{13C17B15-BB38-4D7A-A9CD-2999EA03A640}" presName="centerShape" presStyleLbl="vennNode1" presStyleIdx="0" presStyleCnt="13" custScaleX="115008" custScaleY="154480" custLinFactNeighborX="-1892" custLinFactNeighborY="923"/>
      <dgm:spPr/>
      <dgm:t>
        <a:bodyPr/>
        <a:lstStyle/>
        <a:p>
          <a:endParaRPr lang="it-IT"/>
        </a:p>
      </dgm:t>
    </dgm:pt>
    <dgm:pt modelId="{2F96CC1A-25F1-4F38-BAC7-E855978D6F5C}" type="pres">
      <dgm:prSet presAssocID="{D675D68B-B4A6-4514-B269-AB51F50D870F}" presName="node" presStyleLbl="vennNode1" presStyleIdx="1" presStyleCnt="13" custScaleX="159113" custScaleY="55764" custRadScaleRad="110603" custRadScaleInc="-79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E45E45-3762-46E1-AE61-74DA0D9A78BA}" type="pres">
      <dgm:prSet presAssocID="{245BE9C5-97C7-4CBE-BB46-9159B4FB77E2}" presName="node" presStyleLbl="vennNode1" presStyleIdx="2" presStyleCnt="13" custScaleX="193779" custScaleY="54380" custRadScaleRad="123994" custRadScaleInc="6148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1CA77C-AAC1-43E4-9283-1B5CC277DD7A}" type="pres">
      <dgm:prSet presAssocID="{012FB876-966F-4D41-BF2A-8F02C8FA2EB5}" presName="node" presStyleLbl="vennNode1" presStyleIdx="3" presStyleCnt="13" custScaleX="155532" custScaleY="58159" custRadScaleRad="115035" custRadScaleInc="339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95B381-2273-4F0F-8611-4E10D1879E82}" type="pres">
      <dgm:prSet presAssocID="{8FC230BC-DDC2-4B80-816A-B8C5757C5754}" presName="node" presStyleLbl="vennNode1" presStyleIdx="4" presStyleCnt="13" custScaleX="149852" custScaleY="70239" custRadScaleRad="115020" custRadScaleInc="134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85BB82-3A42-458F-B2BC-6DABBEBBF6D0}" type="pres">
      <dgm:prSet presAssocID="{296307F6-920B-4FD2-8B7A-C055D3D01905}" presName="node" presStyleLbl="vennNode1" presStyleIdx="5" presStyleCnt="13" custScaleX="205673" custScaleY="83188" custRadScaleRad="133038" custRadScaleInc="-231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61014F-1CB6-4EED-94C1-716E65D8C13F}" type="pres">
      <dgm:prSet presAssocID="{BD2C639E-3076-4388-AFBD-FD713E9CBF65}" presName="node" presStyleLbl="vennNode1" presStyleIdx="6" presStyleCnt="13" custScaleX="167989" custScaleY="63695" custRadScaleRad="120144" custRadScaleInc="255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527D4D-BF2F-4996-9A93-B7DE9A5C9940}" type="pres">
      <dgm:prSet presAssocID="{765C9675-8759-44EE-9392-D2EBBF28A544}" presName="node" presStyleLbl="vennNode1" presStyleIdx="7" presStyleCnt="13" custScaleX="167311" custScaleY="51366" custRadScaleRad="121395" custRadScaleInc="10915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8CB533-D691-4A28-B564-DEB7427312EF}" type="pres">
      <dgm:prSet presAssocID="{E9C80B8D-8ED5-4C7B-B1DA-F06090C2A347}" presName="node" presStyleLbl="vennNode1" presStyleIdx="8" presStyleCnt="13" custScaleX="153295" custScaleY="66505" custRadScaleRad="121831" custRadScaleInc="943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DB83AA-78A8-4BC3-82EC-613CF7867A3A}" type="pres">
      <dgm:prSet presAssocID="{AC177072-5B14-4445-B639-B51E19C17519}" presName="node" presStyleLbl="vennNode1" presStyleIdx="9" presStyleCnt="13" custScaleY="47552" custRadScaleRad="106724" custRadScaleInc="5850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015EF1-A7DC-41B7-990F-F1DF6A654995}" type="pres">
      <dgm:prSet presAssocID="{F21EEBB9-5D3E-45D7-A473-9C330D351E9C}" presName="node" presStyleLbl="vennNode1" presStyleIdx="10" presStyleCnt="13" custScaleX="126322" custScaleY="54569" custRadScaleRad="114848" custRadScaleInc="227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B16A6E8-0430-4A15-9827-24CDB19E4DB4}" type="pres">
      <dgm:prSet presAssocID="{4EEA70EF-4483-4395-9DA6-897C41E94821}" presName="node" presStyleLbl="vennNode1" presStyleIdx="11" presStyleCnt="13" custScaleX="145346" custScaleY="59955" custRadScaleRad="115523" custRadScaleInc="-779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F58372-8B80-4F8B-99BB-140437A6914C}" type="pres">
      <dgm:prSet presAssocID="{DEFBB788-A142-4D5D-87CE-0C9E86062C51}" presName="node" presStyleLbl="vennNode1" presStyleIdx="12" presStyleCnt="13" custScaleY="39790" custRadScaleRad="108402" custRadScaleInc="-253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1DFCF41-86D8-40ED-9551-EB16887C76FF}" type="presOf" srcId="{D675D68B-B4A6-4514-B269-AB51F50D870F}" destId="{2F96CC1A-25F1-4F38-BAC7-E855978D6F5C}" srcOrd="0" destOrd="0" presId="urn:microsoft.com/office/officeart/2005/8/layout/radial3"/>
    <dgm:cxn modelId="{1614EF62-5932-4287-84CE-3B1C0C1E57D5}" type="presOf" srcId="{012FB876-966F-4D41-BF2A-8F02C8FA2EB5}" destId="{9A1CA77C-AAC1-43E4-9283-1B5CC277DD7A}" srcOrd="0" destOrd="0" presId="urn:microsoft.com/office/officeart/2005/8/layout/radial3"/>
    <dgm:cxn modelId="{A33ACBE1-E523-4FD7-8A0D-25D6C32E2C3A}" srcId="{13C17B15-BB38-4D7A-A9CD-2999EA03A640}" destId="{012FB876-966F-4D41-BF2A-8F02C8FA2EB5}" srcOrd="2" destOrd="0" parTransId="{421DDBF5-0338-4700-ACFF-50AD748D4806}" sibTransId="{62D358F4-7382-4C6E-ACE6-5FD56F90DCCF}"/>
    <dgm:cxn modelId="{1BC29620-3586-408F-841A-A06AF2002113}" type="presOf" srcId="{296307F6-920B-4FD2-8B7A-C055D3D01905}" destId="{ED85BB82-3A42-458F-B2BC-6DABBEBBF6D0}" srcOrd="0" destOrd="0" presId="urn:microsoft.com/office/officeart/2005/8/layout/radial3"/>
    <dgm:cxn modelId="{A8BC9F0A-4121-4809-A73B-C1BD3FECE9AF}" type="presOf" srcId="{BD2C639E-3076-4388-AFBD-FD713E9CBF65}" destId="{FC61014F-1CB6-4EED-94C1-716E65D8C13F}" srcOrd="0" destOrd="0" presId="urn:microsoft.com/office/officeart/2005/8/layout/radial3"/>
    <dgm:cxn modelId="{EE5C7DDD-E4EF-4585-A49F-1EF44591B08E}" srcId="{13C17B15-BB38-4D7A-A9CD-2999EA03A640}" destId="{AC177072-5B14-4445-B639-B51E19C17519}" srcOrd="8" destOrd="0" parTransId="{505F4F3C-F2C8-4E44-B0FC-D1338027FA25}" sibTransId="{6111E945-A9FD-4322-B8D7-155DFF4188B2}"/>
    <dgm:cxn modelId="{D50E9C9E-3469-4655-9D96-ECA876604627}" srcId="{13C17B15-BB38-4D7A-A9CD-2999EA03A640}" destId="{E9C80B8D-8ED5-4C7B-B1DA-F06090C2A347}" srcOrd="7" destOrd="0" parTransId="{D0000581-74A9-4AEC-8A13-DC861EB4ED0F}" sibTransId="{70F5573F-B9D0-4060-BB96-591933E8844E}"/>
    <dgm:cxn modelId="{7B29D251-FECF-4631-9F30-D3EB5A5B9EBE}" type="presOf" srcId="{AC177072-5B14-4445-B639-B51E19C17519}" destId="{F6DB83AA-78A8-4BC3-82EC-613CF7867A3A}" srcOrd="0" destOrd="0" presId="urn:microsoft.com/office/officeart/2005/8/layout/radial3"/>
    <dgm:cxn modelId="{12C9CDCE-7965-4105-83AF-7B0A91705ACF}" type="presOf" srcId="{13C17B15-BB38-4D7A-A9CD-2999EA03A640}" destId="{A07B73EB-50E7-466B-8CD5-DF8D742CE4B6}" srcOrd="0" destOrd="0" presId="urn:microsoft.com/office/officeart/2005/8/layout/radial3"/>
    <dgm:cxn modelId="{11D1710F-695B-4B27-BD09-DDAB35F603CA}" type="presOf" srcId="{8FC230BC-DDC2-4B80-816A-B8C5757C5754}" destId="{6F95B381-2273-4F0F-8611-4E10D1879E82}" srcOrd="0" destOrd="0" presId="urn:microsoft.com/office/officeart/2005/8/layout/radial3"/>
    <dgm:cxn modelId="{335E51E0-C435-4548-9F58-C83A501B5BDF}" srcId="{13C17B15-BB38-4D7A-A9CD-2999EA03A640}" destId="{296307F6-920B-4FD2-8B7A-C055D3D01905}" srcOrd="4" destOrd="0" parTransId="{4C1BC8D6-72A2-4A79-9763-A1C0DFDFD2A1}" sibTransId="{FBE6B765-A1F0-42D1-9245-4C17EBF84509}"/>
    <dgm:cxn modelId="{283A5919-8B21-464E-8B52-410C38FEA940}" type="presOf" srcId="{F2356D78-2C83-40F8-BA38-191F36BEDC0D}" destId="{FA6A3DFE-A256-4C35-B988-E870BF13D874}" srcOrd="0" destOrd="0" presId="urn:microsoft.com/office/officeart/2005/8/layout/radial3"/>
    <dgm:cxn modelId="{BB9A27DC-7AD1-4DE7-AF4F-77FC72C3E034}" srcId="{13C17B15-BB38-4D7A-A9CD-2999EA03A640}" destId="{F21EEBB9-5D3E-45D7-A473-9C330D351E9C}" srcOrd="9" destOrd="0" parTransId="{8C1FFF88-9532-42C9-87A7-CE265F921552}" sibTransId="{159C4A8D-9809-465A-AB20-F2397D7FF1A9}"/>
    <dgm:cxn modelId="{3C7DA45B-A2AE-434A-A738-DAED03CEAD7A}" type="presOf" srcId="{4EEA70EF-4483-4395-9DA6-897C41E94821}" destId="{6B16A6E8-0430-4A15-9827-24CDB19E4DB4}" srcOrd="0" destOrd="0" presId="urn:microsoft.com/office/officeart/2005/8/layout/radial3"/>
    <dgm:cxn modelId="{005CAA1E-C117-462E-9ABF-722830DE9B21}" srcId="{13C17B15-BB38-4D7A-A9CD-2999EA03A640}" destId="{D675D68B-B4A6-4514-B269-AB51F50D870F}" srcOrd="0" destOrd="0" parTransId="{372F8DA4-BA96-4740-B3FB-803882D7D2A8}" sibTransId="{0615EBE6-9EF3-4CA2-ADE0-F526C00B7499}"/>
    <dgm:cxn modelId="{0DF4B987-DDF6-4A7F-8EE3-00B77C8703DD}" type="presOf" srcId="{E9C80B8D-8ED5-4C7B-B1DA-F06090C2A347}" destId="{BB8CB533-D691-4A28-B564-DEB7427312EF}" srcOrd="0" destOrd="0" presId="urn:microsoft.com/office/officeart/2005/8/layout/radial3"/>
    <dgm:cxn modelId="{108B2989-F842-4822-89B9-FB0FEBBB79B5}" srcId="{F2356D78-2C83-40F8-BA38-191F36BEDC0D}" destId="{13C17B15-BB38-4D7A-A9CD-2999EA03A640}" srcOrd="0" destOrd="0" parTransId="{3B145883-8252-445C-9B07-9D18C0671DCE}" sibTransId="{900E5F2A-EBE6-4A3C-94B3-23788B73FD72}"/>
    <dgm:cxn modelId="{21FAE5FB-8FB6-4576-8B72-6A21201EE10E}" type="presOf" srcId="{245BE9C5-97C7-4CBE-BB46-9159B4FB77E2}" destId="{ADE45E45-3762-46E1-AE61-74DA0D9A78BA}" srcOrd="0" destOrd="0" presId="urn:microsoft.com/office/officeart/2005/8/layout/radial3"/>
    <dgm:cxn modelId="{7752DC16-6F78-490A-B1E0-5AC18D98C809}" srcId="{13C17B15-BB38-4D7A-A9CD-2999EA03A640}" destId="{8FC230BC-DDC2-4B80-816A-B8C5757C5754}" srcOrd="3" destOrd="0" parTransId="{0861CA79-BF2C-49EE-BFFD-83F598DDC254}" sibTransId="{176F2137-1A7D-4E70-B400-872B8FC64D5E}"/>
    <dgm:cxn modelId="{157C01C4-73AC-4E28-9C77-84B9033B6384}" srcId="{13C17B15-BB38-4D7A-A9CD-2999EA03A640}" destId="{DEFBB788-A142-4D5D-87CE-0C9E86062C51}" srcOrd="11" destOrd="0" parTransId="{3598CEF3-8D7F-4A84-BBD8-12078A1E9C40}" sibTransId="{ABF2D48A-FDBF-4A25-8A01-66F5A0DB7F26}"/>
    <dgm:cxn modelId="{EDD7688F-0D70-409B-AE3D-5E65EBB70A99}" srcId="{13C17B15-BB38-4D7A-A9CD-2999EA03A640}" destId="{765C9675-8759-44EE-9392-D2EBBF28A544}" srcOrd="6" destOrd="0" parTransId="{718B0BE2-3A29-448F-85EF-FCC6D2F1BCF4}" sibTransId="{7C28F1E9-4DEB-48BC-BD17-F946760162ED}"/>
    <dgm:cxn modelId="{10C0148E-BE62-4B38-8B0E-71F7BC8B6919}" srcId="{13C17B15-BB38-4D7A-A9CD-2999EA03A640}" destId="{245BE9C5-97C7-4CBE-BB46-9159B4FB77E2}" srcOrd="1" destOrd="0" parTransId="{E14044B0-14C9-4733-BE27-23A8C9321C05}" sibTransId="{6AE9A506-627D-4915-AF78-E8937F09AB86}"/>
    <dgm:cxn modelId="{F4E850DA-1986-469D-ABEC-83C7992A9E39}" type="presOf" srcId="{765C9675-8759-44EE-9392-D2EBBF28A544}" destId="{49527D4D-BF2F-4996-9A93-B7DE9A5C9940}" srcOrd="0" destOrd="0" presId="urn:microsoft.com/office/officeart/2005/8/layout/radial3"/>
    <dgm:cxn modelId="{D9149D07-A31C-4468-A155-D473FB36E4DA}" srcId="{13C17B15-BB38-4D7A-A9CD-2999EA03A640}" destId="{4EEA70EF-4483-4395-9DA6-897C41E94821}" srcOrd="10" destOrd="0" parTransId="{90A13CA0-5577-4D66-878A-A438690AAEC8}" sibTransId="{51F70DF8-A517-49C5-95D9-1B69C1583A14}"/>
    <dgm:cxn modelId="{6BFCB844-4AEB-484A-9F5C-7096DFACA5CE}" type="presOf" srcId="{DEFBB788-A142-4D5D-87CE-0C9E86062C51}" destId="{C2F58372-8B80-4F8B-99BB-140437A6914C}" srcOrd="0" destOrd="0" presId="urn:microsoft.com/office/officeart/2005/8/layout/radial3"/>
    <dgm:cxn modelId="{C85669BA-8D1B-469C-892D-2931E3DB33F3}" type="presOf" srcId="{F21EEBB9-5D3E-45D7-A473-9C330D351E9C}" destId="{29015EF1-A7DC-41B7-990F-F1DF6A654995}" srcOrd="0" destOrd="0" presId="urn:microsoft.com/office/officeart/2005/8/layout/radial3"/>
    <dgm:cxn modelId="{ACB33E06-18E0-4F57-8644-0F8A0BE017EA}" srcId="{13C17B15-BB38-4D7A-A9CD-2999EA03A640}" destId="{BD2C639E-3076-4388-AFBD-FD713E9CBF65}" srcOrd="5" destOrd="0" parTransId="{BAE27642-B7FB-41DD-9076-F3AADC9E459A}" sibTransId="{E64C2CFC-54EE-4C8A-AC9A-EA1F245C3114}"/>
    <dgm:cxn modelId="{E8C8DEA1-AA3B-46F3-976B-EF9A4D7C171F}" type="presParOf" srcId="{FA6A3DFE-A256-4C35-B988-E870BF13D874}" destId="{2E154C14-4922-4003-8A5E-D35A3147B6FB}" srcOrd="0" destOrd="0" presId="urn:microsoft.com/office/officeart/2005/8/layout/radial3"/>
    <dgm:cxn modelId="{9841E771-50DF-4AD9-AEE1-3A6CE26C3E1D}" type="presParOf" srcId="{2E154C14-4922-4003-8A5E-D35A3147B6FB}" destId="{A07B73EB-50E7-466B-8CD5-DF8D742CE4B6}" srcOrd="0" destOrd="0" presId="urn:microsoft.com/office/officeart/2005/8/layout/radial3"/>
    <dgm:cxn modelId="{16DF46B6-AC89-4137-9784-9F29DD47154C}" type="presParOf" srcId="{2E154C14-4922-4003-8A5E-D35A3147B6FB}" destId="{2F96CC1A-25F1-4F38-BAC7-E855978D6F5C}" srcOrd="1" destOrd="0" presId="urn:microsoft.com/office/officeart/2005/8/layout/radial3"/>
    <dgm:cxn modelId="{D9DE253B-DC2D-4852-81EA-876B1FD02134}" type="presParOf" srcId="{2E154C14-4922-4003-8A5E-D35A3147B6FB}" destId="{ADE45E45-3762-46E1-AE61-74DA0D9A78BA}" srcOrd="2" destOrd="0" presId="urn:microsoft.com/office/officeart/2005/8/layout/radial3"/>
    <dgm:cxn modelId="{E5AA003A-35FB-4C82-BA51-C08E8FF0B6A0}" type="presParOf" srcId="{2E154C14-4922-4003-8A5E-D35A3147B6FB}" destId="{9A1CA77C-AAC1-43E4-9283-1B5CC277DD7A}" srcOrd="3" destOrd="0" presId="urn:microsoft.com/office/officeart/2005/8/layout/radial3"/>
    <dgm:cxn modelId="{AF4A3F3E-AACE-470C-9677-8411B752BE89}" type="presParOf" srcId="{2E154C14-4922-4003-8A5E-D35A3147B6FB}" destId="{6F95B381-2273-4F0F-8611-4E10D1879E82}" srcOrd="4" destOrd="0" presId="urn:microsoft.com/office/officeart/2005/8/layout/radial3"/>
    <dgm:cxn modelId="{5863906A-BC4E-4441-A066-252B3C400F31}" type="presParOf" srcId="{2E154C14-4922-4003-8A5E-D35A3147B6FB}" destId="{ED85BB82-3A42-458F-B2BC-6DABBEBBF6D0}" srcOrd="5" destOrd="0" presId="urn:microsoft.com/office/officeart/2005/8/layout/radial3"/>
    <dgm:cxn modelId="{039F8EF6-D2DC-4FFF-A350-087363AC2699}" type="presParOf" srcId="{2E154C14-4922-4003-8A5E-D35A3147B6FB}" destId="{FC61014F-1CB6-4EED-94C1-716E65D8C13F}" srcOrd="6" destOrd="0" presId="urn:microsoft.com/office/officeart/2005/8/layout/radial3"/>
    <dgm:cxn modelId="{1309731D-5F2C-4EFB-8C16-BB1CFC9A54FA}" type="presParOf" srcId="{2E154C14-4922-4003-8A5E-D35A3147B6FB}" destId="{49527D4D-BF2F-4996-9A93-B7DE9A5C9940}" srcOrd="7" destOrd="0" presId="urn:microsoft.com/office/officeart/2005/8/layout/radial3"/>
    <dgm:cxn modelId="{738C1DD0-23A7-4F71-9E1E-B31081DC7BA7}" type="presParOf" srcId="{2E154C14-4922-4003-8A5E-D35A3147B6FB}" destId="{BB8CB533-D691-4A28-B564-DEB7427312EF}" srcOrd="8" destOrd="0" presId="urn:microsoft.com/office/officeart/2005/8/layout/radial3"/>
    <dgm:cxn modelId="{1CB9CB51-0804-4021-A956-6298E4E57B53}" type="presParOf" srcId="{2E154C14-4922-4003-8A5E-D35A3147B6FB}" destId="{F6DB83AA-78A8-4BC3-82EC-613CF7867A3A}" srcOrd="9" destOrd="0" presId="urn:microsoft.com/office/officeart/2005/8/layout/radial3"/>
    <dgm:cxn modelId="{865F34FD-64E8-45AF-85DF-A34AF20D58FB}" type="presParOf" srcId="{2E154C14-4922-4003-8A5E-D35A3147B6FB}" destId="{29015EF1-A7DC-41B7-990F-F1DF6A654995}" srcOrd="10" destOrd="0" presId="urn:microsoft.com/office/officeart/2005/8/layout/radial3"/>
    <dgm:cxn modelId="{E3EBCCD4-BD97-4C68-A40F-B6A92A101F31}" type="presParOf" srcId="{2E154C14-4922-4003-8A5E-D35A3147B6FB}" destId="{6B16A6E8-0430-4A15-9827-24CDB19E4DB4}" srcOrd="11" destOrd="0" presId="urn:microsoft.com/office/officeart/2005/8/layout/radial3"/>
    <dgm:cxn modelId="{D9E9C9F7-DE4B-4D61-8F5C-B08612EE0D65}" type="presParOf" srcId="{2E154C14-4922-4003-8A5E-D35A3147B6FB}" destId="{C2F58372-8B80-4F8B-99BB-140437A6914C}" srcOrd="12" destOrd="0" presId="urn:microsoft.com/office/officeart/2005/8/layout/radial3"/>
  </dgm:cxnLst>
  <dgm:bg>
    <a:blipFill>
      <a:blip xmlns:r="http://schemas.openxmlformats.org/officeDocument/2006/relationships" r:embed="rId2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356D78-2C83-40F8-BA38-191F36BEDC0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3C17B15-BB38-4D7A-A9CD-2999EA03A640}">
      <dgm:prSet phldrT="[Tes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3.Costruzione della conoscenza: mappe mentali e concettuali. Software di creazione mappe mentali. Il</a:t>
          </a:r>
        </a:p>
        <a:p>
          <a:r>
            <a:rPr lang="it-IT" sz="20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portable</a:t>
          </a:r>
          <a:r>
            <a:rPr lang="it-IT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 software e l’integrazione di office con la LIM</a:t>
          </a:r>
          <a:endParaRPr lang="it-IT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145883-8252-445C-9B07-9D18C0671DCE}" type="parTrans" cxnId="{108B2989-F842-4822-89B9-FB0FEBBB79B5}">
      <dgm:prSet/>
      <dgm:spPr/>
      <dgm:t>
        <a:bodyPr/>
        <a:lstStyle/>
        <a:p>
          <a:endParaRPr lang="it-IT" sz="3600"/>
        </a:p>
      </dgm:t>
    </dgm:pt>
    <dgm:pt modelId="{900E5F2A-EBE6-4A3C-94B3-23788B73FD72}" type="sibTrans" cxnId="{108B2989-F842-4822-89B9-FB0FEBBB79B5}">
      <dgm:prSet/>
      <dgm:spPr/>
      <dgm:t>
        <a:bodyPr/>
        <a:lstStyle/>
        <a:p>
          <a:endParaRPr lang="it-IT" sz="3600"/>
        </a:p>
      </dgm:t>
    </dgm:pt>
    <dgm:pt modelId="{D675D68B-B4A6-4514-B269-AB51F50D870F}">
      <dgm:prSet phldrT="[Testo]" custT="1"/>
      <dgm:spPr>
        <a:gradFill flip="none" rotWithShape="0">
          <a:gsLst>
            <a:gs pos="0">
              <a:schemeClr val="tx2">
                <a:lumMod val="50000"/>
                <a:alpha val="35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effectLst>
          <a:outerShdw blurRad="50800" dist="50800" dir="5400000" algn="ctr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it-IT" sz="3600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372F8DA4-BA96-4740-B3FB-803882D7D2A8}" type="parTrans" cxnId="{005CAA1E-C117-462E-9ABF-722830DE9B21}">
      <dgm:prSet/>
      <dgm:spPr/>
      <dgm:t>
        <a:bodyPr/>
        <a:lstStyle/>
        <a:p>
          <a:endParaRPr lang="it-IT" sz="3600"/>
        </a:p>
      </dgm:t>
    </dgm:pt>
    <dgm:pt modelId="{0615EBE6-9EF3-4CA2-ADE0-F526C00B7499}" type="sibTrans" cxnId="{005CAA1E-C117-462E-9ABF-722830DE9B21}">
      <dgm:prSet/>
      <dgm:spPr/>
      <dgm:t>
        <a:bodyPr/>
        <a:lstStyle/>
        <a:p>
          <a:endParaRPr lang="it-IT" sz="3600"/>
        </a:p>
      </dgm:t>
    </dgm:pt>
    <dgm:pt modelId="{012FB876-966F-4D41-BF2A-8F02C8FA2EB5}">
      <dgm:prSet phldrT="[Testo]" custT="1"/>
      <dgm:spPr>
        <a:solidFill>
          <a:schemeClr val="accent1">
            <a:hueOff val="0"/>
            <a:satOff val="0"/>
            <a:lumOff val="0"/>
            <a:alpha val="88000"/>
          </a:schemeClr>
        </a:solidFill>
      </dgm:spPr>
      <dgm:t>
        <a:bodyPr/>
        <a:lstStyle/>
        <a:p>
          <a:endParaRPr lang="it-IT" sz="3600" dirty="0"/>
        </a:p>
      </dgm:t>
    </dgm:pt>
    <dgm:pt modelId="{421DDBF5-0338-4700-ACFF-50AD748D4806}" type="parTrans" cxnId="{A33ACBE1-E523-4FD7-8A0D-25D6C32E2C3A}">
      <dgm:prSet/>
      <dgm:spPr/>
      <dgm:t>
        <a:bodyPr/>
        <a:lstStyle/>
        <a:p>
          <a:endParaRPr lang="it-IT" sz="3600"/>
        </a:p>
      </dgm:t>
    </dgm:pt>
    <dgm:pt modelId="{62D358F4-7382-4C6E-ACE6-5FD56F90DCCF}" type="sibTrans" cxnId="{A33ACBE1-E523-4FD7-8A0D-25D6C32E2C3A}">
      <dgm:prSet/>
      <dgm:spPr/>
      <dgm:t>
        <a:bodyPr/>
        <a:lstStyle/>
        <a:p>
          <a:endParaRPr lang="it-IT" sz="3600"/>
        </a:p>
      </dgm:t>
    </dgm:pt>
    <dgm:pt modelId="{8FC230BC-DDC2-4B80-816A-B8C5757C5754}">
      <dgm:prSet phldrT="[Testo]" custT="1"/>
      <dgm:spPr>
        <a:solidFill>
          <a:schemeClr val="accent1">
            <a:hueOff val="0"/>
            <a:satOff val="0"/>
            <a:lumOff val="0"/>
            <a:alpha val="91000"/>
          </a:schemeClr>
        </a:solidFill>
      </dgm:spPr>
      <dgm:t>
        <a:bodyPr/>
        <a:lstStyle/>
        <a:p>
          <a:endParaRPr lang="it-IT" sz="3600" dirty="0"/>
        </a:p>
      </dgm:t>
    </dgm:pt>
    <dgm:pt modelId="{0861CA79-BF2C-49EE-BFFD-83F598DDC254}" type="parTrans" cxnId="{7752DC16-6F78-490A-B1E0-5AC18D98C809}">
      <dgm:prSet/>
      <dgm:spPr/>
      <dgm:t>
        <a:bodyPr/>
        <a:lstStyle/>
        <a:p>
          <a:endParaRPr lang="it-IT" sz="3600"/>
        </a:p>
      </dgm:t>
    </dgm:pt>
    <dgm:pt modelId="{176F2137-1A7D-4E70-B400-872B8FC64D5E}" type="sibTrans" cxnId="{7752DC16-6F78-490A-B1E0-5AC18D98C809}">
      <dgm:prSet/>
      <dgm:spPr/>
      <dgm:t>
        <a:bodyPr/>
        <a:lstStyle/>
        <a:p>
          <a:endParaRPr lang="it-IT" sz="3600"/>
        </a:p>
      </dgm:t>
    </dgm:pt>
    <dgm:pt modelId="{296307F6-920B-4FD2-8B7A-C055D3D01905}">
      <dgm:prSet phldrT="[Testo]" custT="1"/>
      <dgm:spPr>
        <a:solidFill>
          <a:schemeClr val="accent1">
            <a:hueOff val="0"/>
            <a:satOff val="0"/>
            <a:lumOff val="0"/>
            <a:alpha val="93000"/>
          </a:schemeClr>
        </a:solidFill>
      </dgm:spPr>
      <dgm:t>
        <a:bodyPr/>
        <a:lstStyle/>
        <a:p>
          <a:endParaRPr lang="it-IT" sz="3600" dirty="0"/>
        </a:p>
      </dgm:t>
    </dgm:pt>
    <dgm:pt modelId="{4C1BC8D6-72A2-4A79-9763-A1C0DFDFD2A1}" type="parTrans" cxnId="{335E51E0-C435-4548-9F58-C83A501B5BDF}">
      <dgm:prSet/>
      <dgm:spPr/>
      <dgm:t>
        <a:bodyPr/>
        <a:lstStyle/>
        <a:p>
          <a:endParaRPr lang="it-IT" sz="3600"/>
        </a:p>
      </dgm:t>
    </dgm:pt>
    <dgm:pt modelId="{FBE6B765-A1F0-42D1-9245-4C17EBF84509}" type="sibTrans" cxnId="{335E51E0-C435-4548-9F58-C83A501B5BDF}">
      <dgm:prSet/>
      <dgm:spPr/>
      <dgm:t>
        <a:bodyPr/>
        <a:lstStyle/>
        <a:p>
          <a:endParaRPr lang="it-IT" sz="3600"/>
        </a:p>
      </dgm:t>
    </dgm:pt>
    <dgm:pt modelId="{245BE9C5-97C7-4CBE-BB46-9159B4FB77E2}">
      <dgm:prSet custT="1"/>
      <dgm:spPr>
        <a:gradFill rotWithShape="0">
          <a:gsLst>
            <a:gs pos="0">
              <a:schemeClr val="tx2">
                <a:lumMod val="50000"/>
                <a:alpha val="54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</a:gradFill>
      </dgm:spPr>
      <dgm:t>
        <a:bodyPr/>
        <a:lstStyle/>
        <a:p>
          <a:r>
            <a:rPr lang="it-IT" sz="3600" dirty="0" smtClean="0"/>
            <a:t> </a:t>
          </a:r>
          <a:endParaRPr lang="it-IT" sz="3600" dirty="0"/>
        </a:p>
      </dgm:t>
    </dgm:pt>
    <dgm:pt modelId="{E14044B0-14C9-4733-BE27-23A8C9321C05}" type="parTrans" cxnId="{10C0148E-BE62-4B38-8B0E-71F7BC8B6919}">
      <dgm:prSet/>
      <dgm:spPr/>
      <dgm:t>
        <a:bodyPr/>
        <a:lstStyle/>
        <a:p>
          <a:endParaRPr lang="it-IT" sz="3600"/>
        </a:p>
      </dgm:t>
    </dgm:pt>
    <dgm:pt modelId="{6AE9A506-627D-4915-AF78-E8937F09AB86}" type="sibTrans" cxnId="{10C0148E-BE62-4B38-8B0E-71F7BC8B6919}">
      <dgm:prSet/>
      <dgm:spPr/>
      <dgm:t>
        <a:bodyPr/>
        <a:lstStyle/>
        <a:p>
          <a:endParaRPr lang="it-IT" sz="3600"/>
        </a:p>
      </dgm:t>
    </dgm:pt>
    <dgm:pt modelId="{BD2C639E-3076-4388-AFBD-FD713E9CBF65}">
      <dgm:prSet phldrT="[Testo]" custT="1"/>
      <dgm:spPr/>
      <dgm:t>
        <a:bodyPr/>
        <a:lstStyle/>
        <a:p>
          <a:endParaRPr lang="it-IT" sz="3600" dirty="0"/>
        </a:p>
      </dgm:t>
    </dgm:pt>
    <dgm:pt modelId="{BAE27642-B7FB-41DD-9076-F3AADC9E459A}" type="parTrans" cxnId="{ACB33E06-18E0-4F57-8644-0F8A0BE017EA}">
      <dgm:prSet/>
      <dgm:spPr/>
      <dgm:t>
        <a:bodyPr/>
        <a:lstStyle/>
        <a:p>
          <a:endParaRPr lang="it-IT" sz="3600"/>
        </a:p>
      </dgm:t>
    </dgm:pt>
    <dgm:pt modelId="{E64C2CFC-54EE-4C8A-AC9A-EA1F245C3114}" type="sibTrans" cxnId="{ACB33E06-18E0-4F57-8644-0F8A0BE017EA}">
      <dgm:prSet/>
      <dgm:spPr/>
      <dgm:t>
        <a:bodyPr/>
        <a:lstStyle/>
        <a:p>
          <a:endParaRPr lang="it-IT" sz="3600"/>
        </a:p>
      </dgm:t>
    </dgm:pt>
    <dgm:pt modelId="{765C9675-8759-44EE-9392-D2EBBF28A544}">
      <dgm:prSet phldrT="[Testo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endParaRPr lang="it-IT" sz="3600" dirty="0"/>
        </a:p>
      </dgm:t>
    </dgm:pt>
    <dgm:pt modelId="{718B0BE2-3A29-448F-85EF-FCC6D2F1BCF4}" type="parTrans" cxnId="{EDD7688F-0D70-409B-AE3D-5E65EBB70A99}">
      <dgm:prSet/>
      <dgm:spPr/>
      <dgm:t>
        <a:bodyPr/>
        <a:lstStyle/>
        <a:p>
          <a:endParaRPr lang="it-IT" sz="3600"/>
        </a:p>
      </dgm:t>
    </dgm:pt>
    <dgm:pt modelId="{7C28F1E9-4DEB-48BC-BD17-F946760162ED}" type="sibTrans" cxnId="{EDD7688F-0D70-409B-AE3D-5E65EBB70A99}">
      <dgm:prSet/>
      <dgm:spPr/>
      <dgm:t>
        <a:bodyPr/>
        <a:lstStyle/>
        <a:p>
          <a:endParaRPr lang="it-IT" sz="3600"/>
        </a:p>
      </dgm:t>
    </dgm:pt>
    <dgm:pt modelId="{FA6A3DFE-A256-4C35-B988-E870BF13D874}" type="pres">
      <dgm:prSet presAssocID="{F2356D78-2C83-40F8-BA38-191F36BED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E154C14-4922-4003-8A5E-D35A3147B6FB}" type="pres">
      <dgm:prSet presAssocID="{F2356D78-2C83-40F8-BA38-191F36BEDC0D}" presName="radial" presStyleCnt="0">
        <dgm:presLayoutVars>
          <dgm:animLvl val="ctr"/>
        </dgm:presLayoutVars>
      </dgm:prSet>
      <dgm:spPr/>
    </dgm:pt>
    <dgm:pt modelId="{A07B73EB-50E7-466B-8CD5-DF8D742CE4B6}" type="pres">
      <dgm:prSet presAssocID="{13C17B15-BB38-4D7A-A9CD-2999EA03A640}" presName="centerShape" presStyleLbl="vennNode1" presStyleIdx="0" presStyleCnt="8" custLinFactNeighborY="923"/>
      <dgm:spPr/>
      <dgm:t>
        <a:bodyPr/>
        <a:lstStyle/>
        <a:p>
          <a:endParaRPr lang="it-IT"/>
        </a:p>
      </dgm:t>
    </dgm:pt>
    <dgm:pt modelId="{2F96CC1A-25F1-4F38-BAC7-E855978D6F5C}" type="pres">
      <dgm:prSet presAssocID="{D675D68B-B4A6-4514-B269-AB51F50D870F}" presName="node" presStyleLbl="vennNode1" presStyleIdx="1" presStyleCnt="8" custScaleX="122408" custRadScaleRad="105925" custRadScaleInc="77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E45E45-3762-46E1-AE61-74DA0D9A78BA}" type="pres">
      <dgm:prSet presAssocID="{245BE9C5-97C7-4CBE-BB46-9159B4FB77E2}" presName="node" presStyleLbl="vennNode1" presStyleIdx="2" presStyleCnt="8" custRadScaleRad="107217" custRadScaleInc="48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1CA77C-AAC1-43E4-9283-1B5CC277DD7A}" type="pres">
      <dgm:prSet presAssocID="{012FB876-966F-4D41-BF2A-8F02C8FA2EB5}" presName="node" presStyleLbl="vennNode1" presStyleIdx="3" presStyleCnt="8" custScaleX="173785" custRadScaleRad="132985" custRadScaleInc="-135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95B381-2273-4F0F-8611-4E10D1879E82}" type="pres">
      <dgm:prSet presAssocID="{8FC230BC-DDC2-4B80-816A-B8C5757C5754}" presName="node" presStyleLbl="vennNode1" presStyleIdx="4" presStyleCnt="8" custScaleX="217323" custRadScaleRad="121691" custRadScaleInc="-312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85BB82-3A42-458F-B2BC-6DABBEBBF6D0}" type="pres">
      <dgm:prSet presAssocID="{296307F6-920B-4FD2-8B7A-C055D3D01905}" presName="node" presStyleLbl="vennNode1" presStyleIdx="5" presStyleCnt="8" custScaleX="129185" custRadScaleRad="111088" custRadScaleInc="184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61014F-1CB6-4EED-94C1-716E65D8C13F}" type="pres">
      <dgm:prSet presAssocID="{BD2C639E-3076-4388-AFBD-FD713E9CBF65}" presName="node" presStyleLbl="vennNode1" presStyleIdx="6" presStyleCnt="8" custScaleX="134734" custRadScaleRad="118697" custRadScaleInc="39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527D4D-BF2F-4996-9A93-B7DE9A5C9940}" type="pres">
      <dgm:prSet presAssocID="{765C9675-8759-44EE-9392-D2EBBF28A544}" presName="node" presStyleLbl="vennNode1" presStyleIdx="7" presStyleCnt="8" custScaleX="167311" custRadScaleRad="120449" custRadScaleInc="-131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737F944-A96C-4683-82B7-8FF16E2AF07A}" type="presOf" srcId="{8FC230BC-DDC2-4B80-816A-B8C5757C5754}" destId="{6F95B381-2273-4F0F-8611-4E10D1879E82}" srcOrd="0" destOrd="0" presId="urn:microsoft.com/office/officeart/2005/8/layout/radial3"/>
    <dgm:cxn modelId="{8ABF5B39-F1A0-40A7-A1C7-03A6DE4ACF79}" type="presOf" srcId="{296307F6-920B-4FD2-8B7A-C055D3D01905}" destId="{ED85BB82-3A42-458F-B2BC-6DABBEBBF6D0}" srcOrd="0" destOrd="0" presId="urn:microsoft.com/office/officeart/2005/8/layout/radial3"/>
    <dgm:cxn modelId="{EDD7688F-0D70-409B-AE3D-5E65EBB70A99}" srcId="{13C17B15-BB38-4D7A-A9CD-2999EA03A640}" destId="{765C9675-8759-44EE-9392-D2EBBF28A544}" srcOrd="6" destOrd="0" parTransId="{718B0BE2-3A29-448F-85EF-FCC6D2F1BCF4}" sibTransId="{7C28F1E9-4DEB-48BC-BD17-F946760162ED}"/>
    <dgm:cxn modelId="{C110FDC0-10E4-4804-8160-403F78627275}" type="presOf" srcId="{765C9675-8759-44EE-9392-D2EBBF28A544}" destId="{49527D4D-BF2F-4996-9A93-B7DE9A5C9940}" srcOrd="0" destOrd="0" presId="urn:microsoft.com/office/officeart/2005/8/layout/radial3"/>
    <dgm:cxn modelId="{A33ACBE1-E523-4FD7-8A0D-25D6C32E2C3A}" srcId="{13C17B15-BB38-4D7A-A9CD-2999EA03A640}" destId="{012FB876-966F-4D41-BF2A-8F02C8FA2EB5}" srcOrd="2" destOrd="0" parTransId="{421DDBF5-0338-4700-ACFF-50AD748D4806}" sibTransId="{62D358F4-7382-4C6E-ACE6-5FD56F90DCCF}"/>
    <dgm:cxn modelId="{ACB33E06-18E0-4F57-8644-0F8A0BE017EA}" srcId="{13C17B15-BB38-4D7A-A9CD-2999EA03A640}" destId="{BD2C639E-3076-4388-AFBD-FD713E9CBF65}" srcOrd="5" destOrd="0" parTransId="{BAE27642-B7FB-41DD-9076-F3AADC9E459A}" sibTransId="{E64C2CFC-54EE-4C8A-AC9A-EA1F245C3114}"/>
    <dgm:cxn modelId="{3E722F58-7FA3-46A8-A736-3D734E43E3A2}" type="presOf" srcId="{D675D68B-B4A6-4514-B269-AB51F50D870F}" destId="{2F96CC1A-25F1-4F38-BAC7-E855978D6F5C}" srcOrd="0" destOrd="0" presId="urn:microsoft.com/office/officeart/2005/8/layout/radial3"/>
    <dgm:cxn modelId="{7752DC16-6F78-490A-B1E0-5AC18D98C809}" srcId="{13C17B15-BB38-4D7A-A9CD-2999EA03A640}" destId="{8FC230BC-DDC2-4B80-816A-B8C5757C5754}" srcOrd="3" destOrd="0" parTransId="{0861CA79-BF2C-49EE-BFFD-83F598DDC254}" sibTransId="{176F2137-1A7D-4E70-B400-872B8FC64D5E}"/>
    <dgm:cxn modelId="{108B2989-F842-4822-89B9-FB0FEBBB79B5}" srcId="{F2356D78-2C83-40F8-BA38-191F36BEDC0D}" destId="{13C17B15-BB38-4D7A-A9CD-2999EA03A640}" srcOrd="0" destOrd="0" parTransId="{3B145883-8252-445C-9B07-9D18C0671DCE}" sibTransId="{900E5F2A-EBE6-4A3C-94B3-23788B73FD72}"/>
    <dgm:cxn modelId="{005CAA1E-C117-462E-9ABF-722830DE9B21}" srcId="{13C17B15-BB38-4D7A-A9CD-2999EA03A640}" destId="{D675D68B-B4A6-4514-B269-AB51F50D870F}" srcOrd="0" destOrd="0" parTransId="{372F8DA4-BA96-4740-B3FB-803882D7D2A8}" sibTransId="{0615EBE6-9EF3-4CA2-ADE0-F526C00B7499}"/>
    <dgm:cxn modelId="{75CF842D-17CC-4818-AEF0-18F4671BAF50}" type="presOf" srcId="{F2356D78-2C83-40F8-BA38-191F36BEDC0D}" destId="{FA6A3DFE-A256-4C35-B988-E870BF13D874}" srcOrd="0" destOrd="0" presId="urn:microsoft.com/office/officeart/2005/8/layout/radial3"/>
    <dgm:cxn modelId="{EB6C1697-8EAF-48D0-AE9E-A91D243E0B3F}" type="presOf" srcId="{245BE9C5-97C7-4CBE-BB46-9159B4FB77E2}" destId="{ADE45E45-3762-46E1-AE61-74DA0D9A78BA}" srcOrd="0" destOrd="0" presId="urn:microsoft.com/office/officeart/2005/8/layout/radial3"/>
    <dgm:cxn modelId="{8AC9E125-8CF6-4CAB-9763-D168021941E9}" type="presOf" srcId="{012FB876-966F-4D41-BF2A-8F02C8FA2EB5}" destId="{9A1CA77C-AAC1-43E4-9283-1B5CC277DD7A}" srcOrd="0" destOrd="0" presId="urn:microsoft.com/office/officeart/2005/8/layout/radial3"/>
    <dgm:cxn modelId="{10C0148E-BE62-4B38-8B0E-71F7BC8B6919}" srcId="{13C17B15-BB38-4D7A-A9CD-2999EA03A640}" destId="{245BE9C5-97C7-4CBE-BB46-9159B4FB77E2}" srcOrd="1" destOrd="0" parTransId="{E14044B0-14C9-4733-BE27-23A8C9321C05}" sibTransId="{6AE9A506-627D-4915-AF78-E8937F09AB86}"/>
    <dgm:cxn modelId="{577F67AD-AF66-45CC-971F-96EC3F77FA33}" type="presOf" srcId="{13C17B15-BB38-4D7A-A9CD-2999EA03A640}" destId="{A07B73EB-50E7-466B-8CD5-DF8D742CE4B6}" srcOrd="0" destOrd="0" presId="urn:microsoft.com/office/officeart/2005/8/layout/radial3"/>
    <dgm:cxn modelId="{1A7DC2E9-7DB6-4341-B755-E518AAD76914}" type="presOf" srcId="{BD2C639E-3076-4388-AFBD-FD713E9CBF65}" destId="{FC61014F-1CB6-4EED-94C1-716E65D8C13F}" srcOrd="0" destOrd="0" presId="urn:microsoft.com/office/officeart/2005/8/layout/radial3"/>
    <dgm:cxn modelId="{335E51E0-C435-4548-9F58-C83A501B5BDF}" srcId="{13C17B15-BB38-4D7A-A9CD-2999EA03A640}" destId="{296307F6-920B-4FD2-8B7A-C055D3D01905}" srcOrd="4" destOrd="0" parTransId="{4C1BC8D6-72A2-4A79-9763-A1C0DFDFD2A1}" sibTransId="{FBE6B765-A1F0-42D1-9245-4C17EBF84509}"/>
    <dgm:cxn modelId="{D54EB7C9-8D80-45D9-ABD4-7C308128765A}" type="presParOf" srcId="{FA6A3DFE-A256-4C35-B988-E870BF13D874}" destId="{2E154C14-4922-4003-8A5E-D35A3147B6FB}" srcOrd="0" destOrd="0" presId="urn:microsoft.com/office/officeart/2005/8/layout/radial3"/>
    <dgm:cxn modelId="{24A52858-5902-484A-96ED-545616F5FD40}" type="presParOf" srcId="{2E154C14-4922-4003-8A5E-D35A3147B6FB}" destId="{A07B73EB-50E7-466B-8CD5-DF8D742CE4B6}" srcOrd="0" destOrd="0" presId="urn:microsoft.com/office/officeart/2005/8/layout/radial3"/>
    <dgm:cxn modelId="{C41E7FB2-3248-400C-8E77-E1670A43CEA8}" type="presParOf" srcId="{2E154C14-4922-4003-8A5E-D35A3147B6FB}" destId="{2F96CC1A-25F1-4F38-BAC7-E855978D6F5C}" srcOrd="1" destOrd="0" presId="urn:microsoft.com/office/officeart/2005/8/layout/radial3"/>
    <dgm:cxn modelId="{B48E3070-338A-4B4D-99B7-D3101F059A7B}" type="presParOf" srcId="{2E154C14-4922-4003-8A5E-D35A3147B6FB}" destId="{ADE45E45-3762-46E1-AE61-74DA0D9A78BA}" srcOrd="2" destOrd="0" presId="urn:microsoft.com/office/officeart/2005/8/layout/radial3"/>
    <dgm:cxn modelId="{D6540810-E376-4E10-8456-FE462CF8A8AB}" type="presParOf" srcId="{2E154C14-4922-4003-8A5E-D35A3147B6FB}" destId="{9A1CA77C-AAC1-43E4-9283-1B5CC277DD7A}" srcOrd="3" destOrd="0" presId="urn:microsoft.com/office/officeart/2005/8/layout/radial3"/>
    <dgm:cxn modelId="{39B833F3-91AD-4EDD-92E3-B7080A22EF67}" type="presParOf" srcId="{2E154C14-4922-4003-8A5E-D35A3147B6FB}" destId="{6F95B381-2273-4F0F-8611-4E10D1879E82}" srcOrd="4" destOrd="0" presId="urn:microsoft.com/office/officeart/2005/8/layout/radial3"/>
    <dgm:cxn modelId="{8D62A4E7-3B4F-443E-9E58-B69D2C2160EB}" type="presParOf" srcId="{2E154C14-4922-4003-8A5E-D35A3147B6FB}" destId="{ED85BB82-3A42-458F-B2BC-6DABBEBBF6D0}" srcOrd="5" destOrd="0" presId="urn:microsoft.com/office/officeart/2005/8/layout/radial3"/>
    <dgm:cxn modelId="{8DC49084-BEAA-40E5-A957-B21C5E04726D}" type="presParOf" srcId="{2E154C14-4922-4003-8A5E-D35A3147B6FB}" destId="{FC61014F-1CB6-4EED-94C1-716E65D8C13F}" srcOrd="6" destOrd="0" presId="urn:microsoft.com/office/officeart/2005/8/layout/radial3"/>
    <dgm:cxn modelId="{555DC1D7-4229-49FD-A56D-043BDF30EBEF}" type="presParOf" srcId="{2E154C14-4922-4003-8A5E-D35A3147B6FB}" destId="{49527D4D-BF2F-4996-9A93-B7DE9A5C9940}" srcOrd="7" destOrd="0" presId="urn:microsoft.com/office/officeart/2005/8/layout/radial3"/>
  </dgm:cxnLst>
  <dgm:bg>
    <a:blipFill>
      <a:blip xmlns:r="http://schemas.openxmlformats.org/officeDocument/2006/relationships" r:embed="rId2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188CB3-B9EE-4F0D-83DF-9A4D3161A20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A2632B-B304-4E59-B131-3057F82C37C3}">
      <dgm:prSet phldrT="[Tes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LIM e cooperative </a:t>
          </a:r>
          <a:r>
            <a:rPr lang="it-IT" sz="48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learning</a:t>
          </a:r>
          <a:endParaRPr lang="it-IT" sz="4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6FA14B-8D2A-49B6-99AD-C5AED37D4985}" type="par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A1F07D-AD04-4612-B82B-231A6DBC0453}" type="sib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421EDB-2FBF-421B-AFAA-B6BD8649B128}">
      <dgm:prSet phldrT="[Testo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endParaRPr lang="it-IT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C2CF07-F467-4C86-AEE8-CB94552A42BF}" type="parTrans" cxnId="{E188CC08-326A-4CFF-A2AD-AD72A78A0837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2587C-0551-4C91-9A14-B13EA84B2811}" type="sibTrans" cxnId="{E188CC08-326A-4CFF-A2AD-AD72A78A0837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CE1E26-B583-4C53-8346-B3A1397FB11E}">
      <dgm:prSet phldrT="[Testo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endParaRPr lang="it-IT" sz="36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A74A37-4867-4C13-A84E-5211DB688044}" type="parTrans" cxnId="{FBA9A4DC-63D6-4D98-9B8E-B348BC1571F6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1AE464-29E7-47B8-8D24-6EEADC81DA7B}" type="sibTrans" cxnId="{FBA9A4DC-63D6-4D98-9B8E-B348BC1571F6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AC34E5-FAC3-4D19-B9E4-A03CAF8DE8D9}">
      <dgm:prSet phldrT="[Testo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3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985AAB-24B6-48CC-ABA2-0AEBAE9BB99F}" type="parTrans" cxnId="{2E08A2A3-6030-44BB-94D0-AD49EB3BBEA2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3C6796-1DA8-4543-917D-6B457E45FD20}" type="sibTrans" cxnId="{2E08A2A3-6030-44BB-94D0-AD49EB3BBEA2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4293A1-1B8B-4385-A444-0A2E0B448D79}" type="pres">
      <dgm:prSet presAssocID="{94188CB3-B9EE-4F0D-83DF-9A4D3161A20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E94A9C-3DE3-441F-8884-575261650665}" type="pres">
      <dgm:prSet presAssocID="{7EA2632B-B304-4E59-B131-3057F82C37C3}" presName="centerShape" presStyleLbl="node0" presStyleIdx="0" presStyleCnt="1" custScaleX="202809" custScaleY="115724" custLinFactNeighborX="-4195" custLinFactNeighborY="-6868"/>
      <dgm:spPr/>
      <dgm:t>
        <a:bodyPr/>
        <a:lstStyle/>
        <a:p>
          <a:endParaRPr lang="it-IT"/>
        </a:p>
      </dgm:t>
    </dgm:pt>
    <dgm:pt modelId="{BA4A6541-F67A-42DD-833D-0B91021B69C1}" type="pres">
      <dgm:prSet presAssocID="{C3C2CF07-F467-4C86-AEE8-CB94552A42BF}" presName="parTrans" presStyleLbl="sibTrans2D1" presStyleIdx="0" presStyleCnt="3"/>
      <dgm:spPr/>
      <dgm:t>
        <a:bodyPr/>
        <a:lstStyle/>
        <a:p>
          <a:endParaRPr lang="it-IT"/>
        </a:p>
      </dgm:t>
    </dgm:pt>
    <dgm:pt modelId="{64194D39-6140-452B-9948-F93F8A84829A}" type="pres">
      <dgm:prSet presAssocID="{C3C2CF07-F467-4C86-AEE8-CB94552A42BF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58DD6A0A-C9C0-40AD-9A57-AC338A41352E}" type="pres">
      <dgm:prSet presAssocID="{3A421EDB-2FBF-421B-AFAA-B6BD8649B128}" presName="node" presStyleLbl="node1" presStyleIdx="0" presStyleCnt="3" custScaleX="117523" custScaleY="80169" custRadScaleRad="990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3496C5-5CFC-4431-B8AD-5311821007F6}" type="pres">
      <dgm:prSet presAssocID="{3AA74A37-4867-4C13-A84E-5211DB688044}" presName="parTrans" presStyleLbl="sibTrans2D1" presStyleIdx="1" presStyleCnt="3"/>
      <dgm:spPr/>
      <dgm:t>
        <a:bodyPr/>
        <a:lstStyle/>
        <a:p>
          <a:endParaRPr lang="it-IT"/>
        </a:p>
      </dgm:t>
    </dgm:pt>
    <dgm:pt modelId="{2F19CF05-4C45-4AC4-8FF0-7A401FE6B368}" type="pres">
      <dgm:prSet presAssocID="{3AA74A37-4867-4C13-A84E-5211DB688044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5E371956-B11B-4A3C-8F89-F35330037387}" type="pres">
      <dgm:prSet presAssocID="{5CCE1E26-B583-4C53-8346-B3A1397FB11E}" presName="node" presStyleLbl="node1" presStyleIdx="1" presStyleCnt="3" custScaleX="184470" custScaleY="61927" custRadScaleRad="104538" custRadScaleInc="-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2AC1F4-4888-402F-BE35-6DBED0BB88B1}" type="pres">
      <dgm:prSet presAssocID="{7D985AAB-24B6-48CC-ABA2-0AEBAE9BB99F}" presName="parTrans" presStyleLbl="sibTrans2D1" presStyleIdx="2" presStyleCnt="3"/>
      <dgm:spPr/>
      <dgm:t>
        <a:bodyPr/>
        <a:lstStyle/>
        <a:p>
          <a:endParaRPr lang="it-IT"/>
        </a:p>
      </dgm:t>
    </dgm:pt>
    <dgm:pt modelId="{AC02DFFA-8B80-4A5B-9175-B4A7E8EE32DF}" type="pres">
      <dgm:prSet presAssocID="{7D985AAB-24B6-48CC-ABA2-0AEBAE9BB99F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C0F80984-FB07-424D-ABE5-490245C16DB4}" type="pres">
      <dgm:prSet presAssocID="{5CAC34E5-FAC3-4D19-B9E4-A03CAF8DE8D9}" presName="node" presStyleLbl="node1" presStyleIdx="2" presStyleCnt="3" custScaleX="164691" custScaleY="67560" custRadScaleRad="104538" custRadScaleInc="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F4333F8-819E-40AB-85F3-A6D590C9FCAB}" type="presOf" srcId="{7D985AAB-24B6-48CC-ABA2-0AEBAE9BB99F}" destId="{AC02DFFA-8B80-4A5B-9175-B4A7E8EE32DF}" srcOrd="1" destOrd="0" presId="urn:microsoft.com/office/officeart/2005/8/layout/radial5"/>
    <dgm:cxn modelId="{CA01B3BD-E3CE-46DE-8793-CFAA316DB488}" srcId="{94188CB3-B9EE-4F0D-83DF-9A4D3161A20D}" destId="{7EA2632B-B304-4E59-B131-3057F82C37C3}" srcOrd="0" destOrd="0" parTransId="{166FA14B-8D2A-49B6-99AD-C5AED37D4985}" sibTransId="{E8A1F07D-AD04-4612-B82B-231A6DBC0453}"/>
    <dgm:cxn modelId="{D39390BC-8F3D-4C4B-9589-223A07F74467}" type="presOf" srcId="{C3C2CF07-F467-4C86-AEE8-CB94552A42BF}" destId="{BA4A6541-F67A-42DD-833D-0B91021B69C1}" srcOrd="0" destOrd="0" presId="urn:microsoft.com/office/officeart/2005/8/layout/radial5"/>
    <dgm:cxn modelId="{C1F06FEC-FA6E-4758-94DA-9CB1008EDA1A}" type="presOf" srcId="{7EA2632B-B304-4E59-B131-3057F82C37C3}" destId="{DEE94A9C-3DE3-441F-8884-575261650665}" srcOrd="0" destOrd="0" presId="urn:microsoft.com/office/officeart/2005/8/layout/radial5"/>
    <dgm:cxn modelId="{E188CC08-326A-4CFF-A2AD-AD72A78A0837}" srcId="{7EA2632B-B304-4E59-B131-3057F82C37C3}" destId="{3A421EDB-2FBF-421B-AFAA-B6BD8649B128}" srcOrd="0" destOrd="0" parTransId="{C3C2CF07-F467-4C86-AEE8-CB94552A42BF}" sibTransId="{3302587C-0551-4C91-9A14-B13EA84B2811}"/>
    <dgm:cxn modelId="{2E08A2A3-6030-44BB-94D0-AD49EB3BBEA2}" srcId="{7EA2632B-B304-4E59-B131-3057F82C37C3}" destId="{5CAC34E5-FAC3-4D19-B9E4-A03CAF8DE8D9}" srcOrd="2" destOrd="0" parTransId="{7D985AAB-24B6-48CC-ABA2-0AEBAE9BB99F}" sibTransId="{5D3C6796-1DA8-4543-917D-6B457E45FD20}"/>
    <dgm:cxn modelId="{ED6E4338-A442-45F0-BABE-115E8BBEAE82}" type="presOf" srcId="{3AA74A37-4867-4C13-A84E-5211DB688044}" destId="{8E3496C5-5CFC-4431-B8AD-5311821007F6}" srcOrd="0" destOrd="0" presId="urn:microsoft.com/office/officeart/2005/8/layout/radial5"/>
    <dgm:cxn modelId="{34A8404E-DBC4-4F58-BC03-9B6B5F232444}" type="presOf" srcId="{7D985AAB-24B6-48CC-ABA2-0AEBAE9BB99F}" destId="{6D2AC1F4-4888-402F-BE35-6DBED0BB88B1}" srcOrd="0" destOrd="0" presId="urn:microsoft.com/office/officeart/2005/8/layout/radial5"/>
    <dgm:cxn modelId="{3B1C46EB-3F1F-4B1F-BE65-D50A9DC44027}" type="presOf" srcId="{5CCE1E26-B583-4C53-8346-B3A1397FB11E}" destId="{5E371956-B11B-4A3C-8F89-F35330037387}" srcOrd="0" destOrd="0" presId="urn:microsoft.com/office/officeart/2005/8/layout/radial5"/>
    <dgm:cxn modelId="{D22FA321-C326-4F35-A51F-B4C2205C57C9}" type="presOf" srcId="{3AA74A37-4867-4C13-A84E-5211DB688044}" destId="{2F19CF05-4C45-4AC4-8FF0-7A401FE6B368}" srcOrd="1" destOrd="0" presId="urn:microsoft.com/office/officeart/2005/8/layout/radial5"/>
    <dgm:cxn modelId="{FBA9A4DC-63D6-4D98-9B8E-B348BC1571F6}" srcId="{7EA2632B-B304-4E59-B131-3057F82C37C3}" destId="{5CCE1E26-B583-4C53-8346-B3A1397FB11E}" srcOrd="1" destOrd="0" parTransId="{3AA74A37-4867-4C13-A84E-5211DB688044}" sibTransId="{1D1AE464-29E7-47B8-8D24-6EEADC81DA7B}"/>
    <dgm:cxn modelId="{3C105AED-2B98-4527-AD19-785EF9215342}" type="presOf" srcId="{5CAC34E5-FAC3-4D19-B9E4-A03CAF8DE8D9}" destId="{C0F80984-FB07-424D-ABE5-490245C16DB4}" srcOrd="0" destOrd="0" presId="urn:microsoft.com/office/officeart/2005/8/layout/radial5"/>
    <dgm:cxn modelId="{3B9F966E-B5F7-468C-A21E-5CC59511ECAD}" type="presOf" srcId="{94188CB3-B9EE-4F0D-83DF-9A4D3161A20D}" destId="{B74293A1-1B8B-4385-A444-0A2E0B448D79}" srcOrd="0" destOrd="0" presId="urn:microsoft.com/office/officeart/2005/8/layout/radial5"/>
    <dgm:cxn modelId="{654C0A91-75D0-45DE-8E69-13D2EEE96E14}" type="presOf" srcId="{C3C2CF07-F467-4C86-AEE8-CB94552A42BF}" destId="{64194D39-6140-452B-9948-F93F8A84829A}" srcOrd="1" destOrd="0" presId="urn:microsoft.com/office/officeart/2005/8/layout/radial5"/>
    <dgm:cxn modelId="{391D4EAC-60F5-4954-AF9F-2EF45E179856}" type="presOf" srcId="{3A421EDB-2FBF-421B-AFAA-B6BD8649B128}" destId="{58DD6A0A-C9C0-40AD-9A57-AC338A41352E}" srcOrd="0" destOrd="0" presId="urn:microsoft.com/office/officeart/2005/8/layout/radial5"/>
    <dgm:cxn modelId="{60DD5722-CFEE-4B4C-980C-9574283CE073}" type="presParOf" srcId="{B74293A1-1B8B-4385-A444-0A2E0B448D79}" destId="{DEE94A9C-3DE3-441F-8884-575261650665}" srcOrd="0" destOrd="0" presId="urn:microsoft.com/office/officeart/2005/8/layout/radial5"/>
    <dgm:cxn modelId="{CF084062-FD45-4345-BD8D-169E8DD0E226}" type="presParOf" srcId="{B74293A1-1B8B-4385-A444-0A2E0B448D79}" destId="{BA4A6541-F67A-42DD-833D-0B91021B69C1}" srcOrd="1" destOrd="0" presId="urn:microsoft.com/office/officeart/2005/8/layout/radial5"/>
    <dgm:cxn modelId="{8710FC10-94FF-4DDE-8E11-A15B888846C0}" type="presParOf" srcId="{BA4A6541-F67A-42DD-833D-0B91021B69C1}" destId="{64194D39-6140-452B-9948-F93F8A84829A}" srcOrd="0" destOrd="0" presId="urn:microsoft.com/office/officeart/2005/8/layout/radial5"/>
    <dgm:cxn modelId="{C6926037-2223-4608-80CD-01598E7A523F}" type="presParOf" srcId="{B74293A1-1B8B-4385-A444-0A2E0B448D79}" destId="{58DD6A0A-C9C0-40AD-9A57-AC338A41352E}" srcOrd="2" destOrd="0" presId="urn:microsoft.com/office/officeart/2005/8/layout/radial5"/>
    <dgm:cxn modelId="{FC6E2F7C-11D7-496C-8102-46164638378E}" type="presParOf" srcId="{B74293A1-1B8B-4385-A444-0A2E0B448D79}" destId="{8E3496C5-5CFC-4431-B8AD-5311821007F6}" srcOrd="3" destOrd="0" presId="urn:microsoft.com/office/officeart/2005/8/layout/radial5"/>
    <dgm:cxn modelId="{D181894D-E025-47EA-91D9-9B2EB5A1240A}" type="presParOf" srcId="{8E3496C5-5CFC-4431-B8AD-5311821007F6}" destId="{2F19CF05-4C45-4AC4-8FF0-7A401FE6B368}" srcOrd="0" destOrd="0" presId="urn:microsoft.com/office/officeart/2005/8/layout/radial5"/>
    <dgm:cxn modelId="{ECDABE6C-CAC6-4376-9858-9324BFEB229A}" type="presParOf" srcId="{B74293A1-1B8B-4385-A444-0A2E0B448D79}" destId="{5E371956-B11B-4A3C-8F89-F35330037387}" srcOrd="4" destOrd="0" presId="urn:microsoft.com/office/officeart/2005/8/layout/radial5"/>
    <dgm:cxn modelId="{F7DC64A8-1325-4F1B-8EF3-2117D833AFD6}" type="presParOf" srcId="{B74293A1-1B8B-4385-A444-0A2E0B448D79}" destId="{6D2AC1F4-4888-402F-BE35-6DBED0BB88B1}" srcOrd="5" destOrd="0" presId="urn:microsoft.com/office/officeart/2005/8/layout/radial5"/>
    <dgm:cxn modelId="{905851AF-0C9E-449A-B313-C36C096A838F}" type="presParOf" srcId="{6D2AC1F4-4888-402F-BE35-6DBED0BB88B1}" destId="{AC02DFFA-8B80-4A5B-9175-B4A7E8EE32DF}" srcOrd="0" destOrd="0" presId="urn:microsoft.com/office/officeart/2005/8/layout/radial5"/>
    <dgm:cxn modelId="{742149B9-588D-4BAB-8FE1-4B5C8B17D1F3}" type="presParOf" srcId="{B74293A1-1B8B-4385-A444-0A2E0B448D79}" destId="{C0F80984-FB07-424D-ABE5-490245C16DB4}" srcOrd="6" destOrd="0" presId="urn:microsoft.com/office/officeart/2005/8/layout/radial5"/>
  </dgm:cxnLst>
  <dgm:bg>
    <a:blipFill>
      <a:blip xmlns:r="http://schemas.openxmlformats.org/officeDocument/2006/relationships" r:embed="rId4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188CB3-B9EE-4F0D-83DF-9A4D3161A20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A2632B-B304-4E59-B131-3057F82C37C3}">
      <dgm:prSet phldrT="[Tes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sz="4000" b="1" dirty="0" smtClean="0">
              <a:solidFill>
                <a:schemeClr val="bg1"/>
              </a:solidFill>
              <a:cs typeface="Calibri" pitchFamily="34" charset="0"/>
            </a:rPr>
            <a:t>5 I gruppi di lavoro: modelli e strutture</a:t>
          </a:r>
          <a:endParaRPr lang="it-IT" sz="3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6FA14B-8D2A-49B6-99AD-C5AED37D4985}" type="par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A1F07D-AD04-4612-B82B-231A6DBC0453}" type="sibTrans" cxnId="{CA01B3BD-E3CE-46DE-8793-CFAA316DB488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421EDB-2FBF-421B-AFAA-B6BD8649B128}">
      <dgm:prSet phldrT="[Testo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endParaRPr lang="it-IT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C2CF07-F467-4C86-AEE8-CB94552A42BF}" type="parTrans" cxnId="{E188CC08-326A-4CFF-A2AD-AD72A78A0837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2587C-0551-4C91-9A14-B13EA84B2811}" type="sibTrans" cxnId="{E188CC08-326A-4CFF-A2AD-AD72A78A0837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CE1E26-B583-4C53-8346-B3A1397FB11E}">
      <dgm:prSet phldrT="[Testo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endParaRPr lang="it-IT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A74A37-4867-4C13-A84E-5211DB688044}" type="parTrans" cxnId="{FBA9A4DC-63D6-4D98-9B8E-B348BC1571F6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1AE464-29E7-47B8-8D24-6EEADC81DA7B}" type="sibTrans" cxnId="{FBA9A4DC-63D6-4D98-9B8E-B348BC1571F6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AC34E5-FAC3-4D19-B9E4-A03CAF8DE8D9}">
      <dgm:prSet phldrT="[Testo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985AAB-24B6-48CC-ABA2-0AEBAE9BB99F}" type="parTrans" cxnId="{2E08A2A3-6030-44BB-94D0-AD49EB3BBEA2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3C6796-1DA8-4543-917D-6B457E45FD20}" type="sibTrans" cxnId="{2E08A2A3-6030-44BB-94D0-AD49EB3BBEA2}">
      <dgm:prSet/>
      <dgm:spPr/>
      <dgm:t>
        <a:bodyPr/>
        <a:lstStyle/>
        <a:p>
          <a:endParaRPr lang="it-IT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4293A1-1B8B-4385-A444-0A2E0B448D79}" type="pres">
      <dgm:prSet presAssocID="{94188CB3-B9EE-4F0D-83DF-9A4D3161A20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E94A9C-3DE3-441F-8884-575261650665}" type="pres">
      <dgm:prSet presAssocID="{7EA2632B-B304-4E59-B131-3057F82C37C3}" presName="centerShape" presStyleLbl="node0" presStyleIdx="0" presStyleCnt="1" custScaleX="221508" custScaleY="143713" custLinFactNeighborX="-4195" custLinFactNeighborY="-4541"/>
      <dgm:spPr/>
      <dgm:t>
        <a:bodyPr/>
        <a:lstStyle/>
        <a:p>
          <a:endParaRPr lang="it-IT"/>
        </a:p>
      </dgm:t>
    </dgm:pt>
    <dgm:pt modelId="{BA4A6541-F67A-42DD-833D-0B91021B69C1}" type="pres">
      <dgm:prSet presAssocID="{C3C2CF07-F467-4C86-AEE8-CB94552A42BF}" presName="parTrans" presStyleLbl="sibTrans2D1" presStyleIdx="0" presStyleCnt="3"/>
      <dgm:spPr/>
      <dgm:t>
        <a:bodyPr/>
        <a:lstStyle/>
        <a:p>
          <a:endParaRPr lang="it-IT"/>
        </a:p>
      </dgm:t>
    </dgm:pt>
    <dgm:pt modelId="{64194D39-6140-452B-9948-F93F8A84829A}" type="pres">
      <dgm:prSet presAssocID="{C3C2CF07-F467-4C86-AEE8-CB94552A42BF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58DD6A0A-C9C0-40AD-9A57-AC338A41352E}" type="pres">
      <dgm:prSet presAssocID="{3A421EDB-2FBF-421B-AFAA-B6BD8649B128}" presName="node" presStyleLbl="node1" presStyleIdx="0" presStyleCnt="3" custScaleX="141821" custScaleY="80169" custRadScaleRad="990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3496C5-5CFC-4431-B8AD-5311821007F6}" type="pres">
      <dgm:prSet presAssocID="{3AA74A37-4867-4C13-A84E-5211DB688044}" presName="parTrans" presStyleLbl="sibTrans2D1" presStyleIdx="1" presStyleCnt="3"/>
      <dgm:spPr/>
      <dgm:t>
        <a:bodyPr/>
        <a:lstStyle/>
        <a:p>
          <a:endParaRPr lang="it-IT"/>
        </a:p>
      </dgm:t>
    </dgm:pt>
    <dgm:pt modelId="{2F19CF05-4C45-4AC4-8FF0-7A401FE6B368}" type="pres">
      <dgm:prSet presAssocID="{3AA74A37-4867-4C13-A84E-5211DB688044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5E371956-B11B-4A3C-8F89-F35330037387}" type="pres">
      <dgm:prSet presAssocID="{5CCE1E26-B583-4C53-8346-B3A1397FB11E}" presName="node" presStyleLbl="node1" presStyleIdx="1" presStyleCnt="3" custScaleX="184470" custScaleY="99350" custRadScaleRad="104538" custRadScaleInc="-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2AC1F4-4888-402F-BE35-6DBED0BB88B1}" type="pres">
      <dgm:prSet presAssocID="{7D985AAB-24B6-48CC-ABA2-0AEBAE9BB99F}" presName="parTrans" presStyleLbl="sibTrans2D1" presStyleIdx="2" presStyleCnt="3"/>
      <dgm:spPr/>
      <dgm:t>
        <a:bodyPr/>
        <a:lstStyle/>
        <a:p>
          <a:endParaRPr lang="it-IT"/>
        </a:p>
      </dgm:t>
    </dgm:pt>
    <dgm:pt modelId="{AC02DFFA-8B80-4A5B-9175-B4A7E8EE32DF}" type="pres">
      <dgm:prSet presAssocID="{7D985AAB-24B6-48CC-ABA2-0AEBAE9BB99F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C0F80984-FB07-424D-ABE5-490245C16DB4}" type="pres">
      <dgm:prSet presAssocID="{5CAC34E5-FAC3-4D19-B9E4-A03CAF8DE8D9}" presName="node" presStyleLbl="node1" presStyleIdx="2" presStyleCnt="3" custScaleX="122382" custScaleY="96231" custRadScaleRad="104538" custRadScaleInc="2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F84A19C-E200-4AA3-9F23-90B4924B1886}" type="presOf" srcId="{7EA2632B-B304-4E59-B131-3057F82C37C3}" destId="{DEE94A9C-3DE3-441F-8884-575261650665}" srcOrd="0" destOrd="0" presId="urn:microsoft.com/office/officeart/2005/8/layout/radial5"/>
    <dgm:cxn modelId="{1E9E6192-BB34-4234-8517-B7FAF3CB49D7}" type="presOf" srcId="{5CAC34E5-FAC3-4D19-B9E4-A03CAF8DE8D9}" destId="{C0F80984-FB07-424D-ABE5-490245C16DB4}" srcOrd="0" destOrd="0" presId="urn:microsoft.com/office/officeart/2005/8/layout/radial5"/>
    <dgm:cxn modelId="{CA01B3BD-E3CE-46DE-8793-CFAA316DB488}" srcId="{94188CB3-B9EE-4F0D-83DF-9A4D3161A20D}" destId="{7EA2632B-B304-4E59-B131-3057F82C37C3}" srcOrd="0" destOrd="0" parTransId="{166FA14B-8D2A-49B6-99AD-C5AED37D4985}" sibTransId="{E8A1F07D-AD04-4612-B82B-231A6DBC0453}"/>
    <dgm:cxn modelId="{5B8B74B3-0A59-4F01-B4FF-13D4037B3629}" type="presOf" srcId="{3AA74A37-4867-4C13-A84E-5211DB688044}" destId="{8E3496C5-5CFC-4431-B8AD-5311821007F6}" srcOrd="0" destOrd="0" presId="urn:microsoft.com/office/officeart/2005/8/layout/radial5"/>
    <dgm:cxn modelId="{C853A2FA-05B5-4D70-85EE-74FE0331B2A9}" type="presOf" srcId="{3A421EDB-2FBF-421B-AFAA-B6BD8649B128}" destId="{58DD6A0A-C9C0-40AD-9A57-AC338A41352E}" srcOrd="0" destOrd="0" presId="urn:microsoft.com/office/officeart/2005/8/layout/radial5"/>
    <dgm:cxn modelId="{E188CC08-326A-4CFF-A2AD-AD72A78A0837}" srcId="{7EA2632B-B304-4E59-B131-3057F82C37C3}" destId="{3A421EDB-2FBF-421B-AFAA-B6BD8649B128}" srcOrd="0" destOrd="0" parTransId="{C3C2CF07-F467-4C86-AEE8-CB94552A42BF}" sibTransId="{3302587C-0551-4C91-9A14-B13EA84B2811}"/>
    <dgm:cxn modelId="{2E08A2A3-6030-44BB-94D0-AD49EB3BBEA2}" srcId="{7EA2632B-B304-4E59-B131-3057F82C37C3}" destId="{5CAC34E5-FAC3-4D19-B9E4-A03CAF8DE8D9}" srcOrd="2" destOrd="0" parTransId="{7D985AAB-24B6-48CC-ABA2-0AEBAE9BB99F}" sibTransId="{5D3C6796-1DA8-4543-917D-6B457E45FD20}"/>
    <dgm:cxn modelId="{188C872C-1C53-45E1-8096-FBAF94586EB3}" type="presOf" srcId="{7D985AAB-24B6-48CC-ABA2-0AEBAE9BB99F}" destId="{6D2AC1F4-4888-402F-BE35-6DBED0BB88B1}" srcOrd="0" destOrd="0" presId="urn:microsoft.com/office/officeart/2005/8/layout/radial5"/>
    <dgm:cxn modelId="{A585795C-ADFE-4254-AC11-587D7DB1BF8C}" type="presOf" srcId="{94188CB3-B9EE-4F0D-83DF-9A4D3161A20D}" destId="{B74293A1-1B8B-4385-A444-0A2E0B448D79}" srcOrd="0" destOrd="0" presId="urn:microsoft.com/office/officeart/2005/8/layout/radial5"/>
    <dgm:cxn modelId="{F3B61E1C-7586-4CB7-9F05-9D8E9B8706EB}" type="presOf" srcId="{C3C2CF07-F467-4C86-AEE8-CB94552A42BF}" destId="{BA4A6541-F67A-42DD-833D-0B91021B69C1}" srcOrd="0" destOrd="0" presId="urn:microsoft.com/office/officeart/2005/8/layout/radial5"/>
    <dgm:cxn modelId="{731C6860-A37D-4A36-A581-5D56CE4C98CE}" type="presOf" srcId="{7D985AAB-24B6-48CC-ABA2-0AEBAE9BB99F}" destId="{AC02DFFA-8B80-4A5B-9175-B4A7E8EE32DF}" srcOrd="1" destOrd="0" presId="urn:microsoft.com/office/officeart/2005/8/layout/radial5"/>
    <dgm:cxn modelId="{FBA9A4DC-63D6-4D98-9B8E-B348BC1571F6}" srcId="{7EA2632B-B304-4E59-B131-3057F82C37C3}" destId="{5CCE1E26-B583-4C53-8346-B3A1397FB11E}" srcOrd="1" destOrd="0" parTransId="{3AA74A37-4867-4C13-A84E-5211DB688044}" sibTransId="{1D1AE464-29E7-47B8-8D24-6EEADC81DA7B}"/>
    <dgm:cxn modelId="{D4F4B137-617A-489A-938C-BB92A1914AFD}" type="presOf" srcId="{5CCE1E26-B583-4C53-8346-B3A1397FB11E}" destId="{5E371956-B11B-4A3C-8F89-F35330037387}" srcOrd="0" destOrd="0" presId="urn:microsoft.com/office/officeart/2005/8/layout/radial5"/>
    <dgm:cxn modelId="{CF5B6267-2113-44E9-9F7E-B86A11D1199E}" type="presOf" srcId="{C3C2CF07-F467-4C86-AEE8-CB94552A42BF}" destId="{64194D39-6140-452B-9948-F93F8A84829A}" srcOrd="1" destOrd="0" presId="urn:microsoft.com/office/officeart/2005/8/layout/radial5"/>
    <dgm:cxn modelId="{D7702542-E563-4572-8200-9A1D578F2574}" type="presOf" srcId="{3AA74A37-4867-4C13-A84E-5211DB688044}" destId="{2F19CF05-4C45-4AC4-8FF0-7A401FE6B368}" srcOrd="1" destOrd="0" presId="urn:microsoft.com/office/officeart/2005/8/layout/radial5"/>
    <dgm:cxn modelId="{ABBF5606-CC94-43FE-8769-B1DAADDD6265}" type="presParOf" srcId="{B74293A1-1B8B-4385-A444-0A2E0B448D79}" destId="{DEE94A9C-3DE3-441F-8884-575261650665}" srcOrd="0" destOrd="0" presId="urn:microsoft.com/office/officeart/2005/8/layout/radial5"/>
    <dgm:cxn modelId="{76A8B5EE-23C3-43EA-A9D5-A671929C6913}" type="presParOf" srcId="{B74293A1-1B8B-4385-A444-0A2E0B448D79}" destId="{BA4A6541-F67A-42DD-833D-0B91021B69C1}" srcOrd="1" destOrd="0" presId="urn:microsoft.com/office/officeart/2005/8/layout/radial5"/>
    <dgm:cxn modelId="{7FB11B8F-E5B3-487D-9A06-3FEFC1CFAC1B}" type="presParOf" srcId="{BA4A6541-F67A-42DD-833D-0B91021B69C1}" destId="{64194D39-6140-452B-9948-F93F8A84829A}" srcOrd="0" destOrd="0" presId="urn:microsoft.com/office/officeart/2005/8/layout/radial5"/>
    <dgm:cxn modelId="{8E596363-1C02-4A88-A267-DD3C82FBC71F}" type="presParOf" srcId="{B74293A1-1B8B-4385-A444-0A2E0B448D79}" destId="{58DD6A0A-C9C0-40AD-9A57-AC338A41352E}" srcOrd="2" destOrd="0" presId="urn:microsoft.com/office/officeart/2005/8/layout/radial5"/>
    <dgm:cxn modelId="{26C83675-85B4-4C69-88D3-C925EF2C84A1}" type="presParOf" srcId="{B74293A1-1B8B-4385-A444-0A2E0B448D79}" destId="{8E3496C5-5CFC-4431-B8AD-5311821007F6}" srcOrd="3" destOrd="0" presId="urn:microsoft.com/office/officeart/2005/8/layout/radial5"/>
    <dgm:cxn modelId="{5D0392DF-C163-403A-AFBB-9A081E5BFDDD}" type="presParOf" srcId="{8E3496C5-5CFC-4431-B8AD-5311821007F6}" destId="{2F19CF05-4C45-4AC4-8FF0-7A401FE6B368}" srcOrd="0" destOrd="0" presId="urn:microsoft.com/office/officeart/2005/8/layout/radial5"/>
    <dgm:cxn modelId="{29CEA0E5-DA12-41F2-AE3A-28334BB6A4CE}" type="presParOf" srcId="{B74293A1-1B8B-4385-A444-0A2E0B448D79}" destId="{5E371956-B11B-4A3C-8F89-F35330037387}" srcOrd="4" destOrd="0" presId="urn:microsoft.com/office/officeart/2005/8/layout/radial5"/>
    <dgm:cxn modelId="{5613F802-46A0-4B0A-A6CD-3419CD2FD1A9}" type="presParOf" srcId="{B74293A1-1B8B-4385-A444-0A2E0B448D79}" destId="{6D2AC1F4-4888-402F-BE35-6DBED0BB88B1}" srcOrd="5" destOrd="0" presId="urn:microsoft.com/office/officeart/2005/8/layout/radial5"/>
    <dgm:cxn modelId="{CF846F72-1293-468D-A580-A7BD2BEA94FA}" type="presParOf" srcId="{6D2AC1F4-4888-402F-BE35-6DBED0BB88B1}" destId="{AC02DFFA-8B80-4A5B-9175-B4A7E8EE32DF}" srcOrd="0" destOrd="0" presId="urn:microsoft.com/office/officeart/2005/8/layout/radial5"/>
    <dgm:cxn modelId="{DB9F8D45-BCB5-456D-BD32-9475F512DBC6}" type="presParOf" srcId="{B74293A1-1B8B-4385-A444-0A2E0B448D79}" destId="{C0F80984-FB07-424D-ABE5-490245C16DB4}" srcOrd="6" destOrd="0" presId="urn:microsoft.com/office/officeart/2005/8/layout/radial5"/>
  </dgm:cxnLst>
  <dgm:bg>
    <a:blipFill>
      <a:blip xmlns:r="http://schemas.openxmlformats.org/officeDocument/2006/relationships" r:embed="rId4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5C71E5-3E93-4694-82D5-0F76B5293CFA}">
      <dsp:nvSpPr>
        <dsp:cNvPr id="0" name=""/>
        <dsp:cNvSpPr/>
      </dsp:nvSpPr>
      <dsp:spPr>
        <a:xfrm>
          <a:off x="509313" y="1598588"/>
          <a:ext cx="6078911" cy="3918667"/>
        </a:xfrm>
        <a:prstGeom prst="star32">
          <a:avLst/>
        </a:prstGeom>
        <a:solidFill>
          <a:srgbClr val="000000">
            <a:alpha val="78039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b="1" kern="1200" cap="none" spc="0" dirty="0" smtClean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  <a:t>3. Tecnologia didattica e apprendimento</a:t>
          </a:r>
          <a:endParaRPr lang="it-IT" sz="3800" b="1" kern="1200" dirty="0">
            <a:ln w="18415" cmpd="sng">
              <a:solidFill>
                <a:schemeClr val="bg1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313" y="1598588"/>
        <a:ext cx="6078911" cy="3918667"/>
      </dsp:txXfrm>
    </dsp:sp>
    <dsp:sp modelId="{5D812517-6267-491C-B6BD-EFEC7DEFD620}">
      <dsp:nvSpPr>
        <dsp:cNvPr id="0" name=""/>
        <dsp:cNvSpPr/>
      </dsp:nvSpPr>
      <dsp:spPr>
        <a:xfrm>
          <a:off x="3059817" y="29511"/>
          <a:ext cx="1959333" cy="1959333"/>
        </a:xfrm>
        <a:prstGeom prst="teardrop">
          <a:avLst/>
        </a:prstGeom>
        <a:blipFill dpi="0" rotWithShape="0">
          <a:blip xmlns:r="http://schemas.openxmlformats.org/officeDocument/2006/relationships" r:embed="rId1">
            <a:alphaModFix amt="86000"/>
          </a:blip>
          <a:srcRect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  <a:cs typeface="Calibri" pitchFamily="34" charset="0"/>
            </a:rPr>
            <a:t>1. Didattiche delle discipline</a:t>
          </a:r>
          <a:endParaRPr lang="it-IT" sz="21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059817" y="29511"/>
        <a:ext cx="1959333" cy="1959333"/>
      </dsp:txXfrm>
    </dsp:sp>
    <dsp:sp modelId="{A90A3890-6BDB-44AD-BFC9-FE2FFF7605A7}">
      <dsp:nvSpPr>
        <dsp:cNvPr id="0" name=""/>
        <dsp:cNvSpPr/>
      </dsp:nvSpPr>
      <dsp:spPr>
        <a:xfrm>
          <a:off x="5004046" y="1654186"/>
          <a:ext cx="3190167" cy="1702798"/>
        </a:xfrm>
        <a:prstGeom prst="teardrop">
          <a:avLst/>
        </a:prstGeom>
        <a:solidFill>
          <a:schemeClr val="accent5">
            <a:lumMod val="75000"/>
            <a:alpha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  <a:cs typeface="Calibri" pitchFamily="34" charset="0"/>
            </a:rPr>
            <a:t>2. Modalità di apprendimento</a:t>
          </a:r>
          <a:endParaRPr lang="it-IT" sz="21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>
              <a:outerShdw blurRad="38100" dist="381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5004046" y="1654186"/>
        <a:ext cx="3190167" cy="1702798"/>
      </dsp:txXfrm>
    </dsp:sp>
    <dsp:sp modelId="{687705EF-2D49-447D-8315-D15AA1A94C63}">
      <dsp:nvSpPr>
        <dsp:cNvPr id="0" name=""/>
        <dsp:cNvSpPr/>
      </dsp:nvSpPr>
      <dsp:spPr>
        <a:xfrm>
          <a:off x="4355992" y="3861044"/>
          <a:ext cx="4000900" cy="2909747"/>
        </a:xfrm>
        <a:prstGeom prst="teardrop">
          <a:avLst/>
        </a:prstGeom>
        <a:blipFill dpi="0" rotWithShape="0">
          <a:blip xmlns:r="http://schemas.openxmlformats.org/officeDocument/2006/relationships" r:embed="rId2">
            <a:alphaModFix amt="80000"/>
          </a:blip>
          <a:srcRect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  <a:effectLst/>
              <a:cs typeface="Calibri" pitchFamily="34" charset="0"/>
            </a:rPr>
            <a:t>3</a:t>
          </a:r>
          <a:r>
            <a:rPr lang="it-IT" sz="2100" b="1" kern="1200" dirty="0" smtClean="0">
              <a:solidFill>
                <a:schemeClr val="bg1"/>
              </a:solidFill>
              <a:effectLst/>
              <a:cs typeface="Calibri" pitchFamily="34" charset="0"/>
            </a:rPr>
            <a:t>. Costruzione </a:t>
          </a:r>
          <a:r>
            <a:rPr lang="it-IT" sz="2100" b="1" kern="1200" dirty="0" smtClean="0">
              <a:solidFill>
                <a:schemeClr val="bg1"/>
              </a:solidFill>
              <a:effectLst/>
              <a:cs typeface="Calibri" pitchFamily="34" charset="0"/>
            </a:rPr>
            <a:t>della conoscenza: mappe mentali e concettuali. Software di creazione mappe mentali. Il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>
              <a:solidFill>
                <a:schemeClr val="bg1"/>
              </a:solidFill>
              <a:effectLst/>
              <a:cs typeface="Calibri" pitchFamily="34" charset="0"/>
            </a:rPr>
            <a:t>portable</a:t>
          </a:r>
          <a:r>
            <a:rPr lang="it-IT" sz="2100" b="1" kern="1200" dirty="0" smtClean="0">
              <a:solidFill>
                <a:schemeClr val="bg1"/>
              </a:solidFill>
              <a:effectLst/>
              <a:cs typeface="Calibri" pitchFamily="34" charset="0"/>
            </a:rPr>
            <a:t> software e l’integrazione di office con la LIM</a:t>
          </a:r>
          <a:endParaRPr lang="it-IT" sz="21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/>
          </a:endParaRPr>
        </a:p>
      </dsp:txBody>
      <dsp:txXfrm>
        <a:off x="4355992" y="3861044"/>
        <a:ext cx="4000900" cy="2909747"/>
      </dsp:txXfrm>
    </dsp:sp>
    <dsp:sp modelId="{87332000-C420-4BD9-8431-184CD9017877}">
      <dsp:nvSpPr>
        <dsp:cNvPr id="0" name=""/>
        <dsp:cNvSpPr/>
      </dsp:nvSpPr>
      <dsp:spPr>
        <a:xfrm>
          <a:off x="1100497" y="4710031"/>
          <a:ext cx="1959333" cy="1959333"/>
        </a:xfrm>
        <a:prstGeom prst="ellipse">
          <a:avLst/>
        </a:prstGeom>
        <a:blipFill dpi="0" rotWithShape="0">
          <a:blip xmlns:r="http://schemas.openxmlformats.org/officeDocument/2006/relationships" r:embed="rId3">
            <a:alphaModFix amt="80000"/>
          </a:blip>
          <a:srcRect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LIM e cooperative </a:t>
          </a:r>
          <a:r>
            <a:rPr lang="it-IT" sz="21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learning</a:t>
          </a:r>
          <a:endParaRPr lang="it-IT" sz="21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00497" y="4710031"/>
        <a:ext cx="1959333" cy="1959333"/>
      </dsp:txXfrm>
    </dsp:sp>
    <dsp:sp modelId="{1366D910-F595-49ED-B29A-CF0BA12F3D9D}">
      <dsp:nvSpPr>
        <dsp:cNvPr id="0" name=""/>
        <dsp:cNvSpPr/>
      </dsp:nvSpPr>
      <dsp:spPr>
        <a:xfrm>
          <a:off x="0" y="1644731"/>
          <a:ext cx="1959333" cy="1959333"/>
        </a:xfrm>
        <a:prstGeom prst="ellipse">
          <a:avLst/>
        </a:prstGeom>
        <a:blipFill dpi="0" rotWithShape="0">
          <a:blip xmlns:r="http://schemas.openxmlformats.org/officeDocument/2006/relationships" r:embed="rId4">
            <a:alphaModFix amt="86000"/>
          </a:blip>
          <a:srcRect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 I gruppi di lavoro: modelli e strutture</a:t>
          </a:r>
          <a:endParaRPr lang="it-IT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644731"/>
        <a:ext cx="1959333" cy="19593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94A9C-3DE3-441F-8884-575261650665}">
      <dsp:nvSpPr>
        <dsp:cNvPr id="0" name=""/>
        <dsp:cNvSpPr/>
      </dsp:nvSpPr>
      <dsp:spPr>
        <a:xfrm>
          <a:off x="2190710" y="2256014"/>
          <a:ext cx="3557189" cy="3119234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b="1" kern="1200" dirty="0" smtClean="0">
              <a:solidFill>
                <a:schemeClr val="bg1"/>
              </a:solidFill>
              <a:cs typeface="Calibri" pitchFamily="34" charset="0"/>
            </a:rPr>
            <a:t>1. Didattiche delle discipline</a:t>
          </a:r>
          <a:endParaRPr lang="it-IT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0710" y="2256014"/>
        <a:ext cx="3557189" cy="3119234"/>
      </dsp:txXfrm>
    </dsp:sp>
    <dsp:sp modelId="{BA4A6541-F67A-42DD-833D-0B91021B69C1}">
      <dsp:nvSpPr>
        <dsp:cNvPr id="0" name=""/>
        <dsp:cNvSpPr/>
      </dsp:nvSpPr>
      <dsp:spPr>
        <a:xfrm rot="16519607">
          <a:off x="4037988" y="1718094"/>
          <a:ext cx="183713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519607">
        <a:off x="4037988" y="1718094"/>
        <a:ext cx="183713" cy="751433"/>
      </dsp:txXfrm>
    </dsp:sp>
    <dsp:sp modelId="{58DD6A0A-C9C0-40AD-9A57-AC338A41352E}">
      <dsp:nvSpPr>
        <dsp:cNvPr id="0" name=""/>
        <dsp:cNvSpPr/>
      </dsp:nvSpPr>
      <dsp:spPr>
        <a:xfrm>
          <a:off x="2229716" y="145009"/>
          <a:ext cx="3998464" cy="1771813"/>
        </a:xfrm>
        <a:prstGeom prst="ellipse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Scientifico - matematiche</a:t>
          </a:r>
          <a:endParaRPr lang="it-IT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29716" y="145009"/>
        <a:ext cx="3998464" cy="1771813"/>
      </dsp:txXfrm>
    </dsp:sp>
    <dsp:sp modelId="{8E3496C5-5CFC-4431-B8AD-5311821007F6}">
      <dsp:nvSpPr>
        <dsp:cNvPr id="0" name=""/>
        <dsp:cNvSpPr/>
      </dsp:nvSpPr>
      <dsp:spPr>
        <a:xfrm rot="1831576">
          <a:off x="5489581" y="4381726"/>
          <a:ext cx="153856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831576">
        <a:off x="5489581" y="4381726"/>
        <a:ext cx="153856" cy="751433"/>
      </dsp:txXfrm>
    </dsp:sp>
    <dsp:sp modelId="{5E371956-B11B-4A3C-8F89-F35330037387}">
      <dsp:nvSpPr>
        <dsp:cNvPr id="0" name=""/>
        <dsp:cNvSpPr/>
      </dsp:nvSpPr>
      <dsp:spPr>
        <a:xfrm>
          <a:off x="5031548" y="4546147"/>
          <a:ext cx="4076967" cy="2195732"/>
        </a:xfrm>
        <a:prstGeom prst="ellipse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Umanistiche</a:t>
          </a:r>
          <a:endParaRPr lang="it-IT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31548" y="4546147"/>
        <a:ext cx="4076967" cy="2195732"/>
      </dsp:txXfrm>
    </dsp:sp>
    <dsp:sp modelId="{6D2AC1F4-4888-402F-BE35-6DBED0BB88B1}">
      <dsp:nvSpPr>
        <dsp:cNvPr id="0" name=""/>
        <dsp:cNvSpPr/>
      </dsp:nvSpPr>
      <dsp:spPr>
        <a:xfrm rot="8681449">
          <a:off x="2429421" y="4486197"/>
          <a:ext cx="125336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8681449">
        <a:off x="2429421" y="4486197"/>
        <a:ext cx="125336" cy="751433"/>
      </dsp:txXfrm>
    </dsp:sp>
    <dsp:sp modelId="{C0F80984-FB07-424D-ABE5-490245C16DB4}">
      <dsp:nvSpPr>
        <dsp:cNvPr id="0" name=""/>
        <dsp:cNvSpPr/>
      </dsp:nvSpPr>
      <dsp:spPr>
        <a:xfrm>
          <a:off x="35484" y="4580614"/>
          <a:ext cx="2704761" cy="2126799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tecniche</a:t>
          </a:r>
          <a:endParaRPr lang="it-IT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484" y="4580614"/>
        <a:ext cx="2704761" cy="21267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5A7EC9-C503-48EF-AFC3-8C3F38C4E81E}">
      <dsp:nvSpPr>
        <dsp:cNvPr id="0" name=""/>
        <dsp:cNvSpPr/>
      </dsp:nvSpPr>
      <dsp:spPr>
        <a:xfrm>
          <a:off x="575895" y="0"/>
          <a:ext cx="6813375" cy="6813375"/>
        </a:xfrm>
        <a:prstGeom prst="clou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FBDCA-AAAB-4207-B00A-B11DD591DC9B}">
      <dsp:nvSpPr>
        <dsp:cNvPr id="0" name=""/>
        <dsp:cNvSpPr/>
      </dsp:nvSpPr>
      <dsp:spPr>
        <a:xfrm>
          <a:off x="3837587" y="377424"/>
          <a:ext cx="4718685" cy="22180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Risorse in rete</a:t>
          </a:r>
          <a:endParaRPr lang="it-IT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2"/>
            </a:rPr>
            <a:t>PHET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3"/>
            </a:rPr>
            <a:t>ESPERIMENTI VIRTUALI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4"/>
            </a:rPr>
            <a:t>BIOLOGIA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5"/>
            </a:rPr>
            <a:t>ITINERARI SCIENTIFICI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6"/>
            </a:rPr>
            <a:t>LEZIONI in PPT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7"/>
            </a:rPr>
            <a:t>ZETA-BETA</a:t>
          </a:r>
          <a:endParaRPr lang="it-IT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PHUN</a:t>
          </a:r>
          <a:endParaRPr lang="it-IT" sz="1600" kern="1200" dirty="0"/>
        </a:p>
      </dsp:txBody>
      <dsp:txXfrm>
        <a:off x="3837587" y="377424"/>
        <a:ext cx="4718685" cy="2218055"/>
      </dsp:txXfrm>
    </dsp:sp>
    <dsp:sp modelId="{7165DA9B-ED36-4F0C-8BED-B1711E3D4450}">
      <dsp:nvSpPr>
        <dsp:cNvPr id="0" name=""/>
        <dsp:cNvSpPr/>
      </dsp:nvSpPr>
      <dsp:spPr>
        <a:xfrm>
          <a:off x="3982583" y="2954215"/>
          <a:ext cx="4428694" cy="16335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8"/>
            </a:rPr>
            <a:t>D. MENTRARD</a:t>
          </a:r>
          <a:r>
            <a:rPr lang="it-IT" sz="1600" kern="1200" dirty="0" smtClean="0"/>
            <a:t> - </a:t>
          </a:r>
          <a:r>
            <a:rPr lang="it-IT" sz="1600" kern="1200" dirty="0" smtClean="0">
              <a:hlinkClick xmlns:r="http://schemas.openxmlformats.org/officeDocument/2006/relationships" r:id="rId9"/>
            </a:rPr>
            <a:t>PITAGORA</a:t>
          </a:r>
          <a:endParaRPr lang="it-IT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GEOGEBRA</a:t>
          </a:r>
        </a:p>
      </dsp:txBody>
      <dsp:txXfrm>
        <a:off x="3982583" y="2954215"/>
        <a:ext cx="4428694" cy="1633594"/>
      </dsp:txXfrm>
    </dsp:sp>
    <dsp:sp modelId="{070C8BCB-F32C-4792-88BA-472D5D2E056A}">
      <dsp:nvSpPr>
        <dsp:cNvPr id="0" name=""/>
        <dsp:cNvSpPr/>
      </dsp:nvSpPr>
      <dsp:spPr>
        <a:xfrm>
          <a:off x="3982583" y="5185402"/>
          <a:ext cx="4428694" cy="13841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HOT POTATOES</a:t>
          </a:r>
        </a:p>
      </dsp:txBody>
      <dsp:txXfrm>
        <a:off x="3982583" y="5185402"/>
        <a:ext cx="4428694" cy="138410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5A7EC9-C503-48EF-AFC3-8C3F38C4E81E}">
      <dsp:nvSpPr>
        <dsp:cNvPr id="0" name=""/>
        <dsp:cNvSpPr/>
      </dsp:nvSpPr>
      <dsp:spPr>
        <a:xfrm>
          <a:off x="575895" y="0"/>
          <a:ext cx="6813375" cy="6813375"/>
        </a:xfrm>
        <a:prstGeom prst="clou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FBDCA-AAAB-4207-B00A-B11DD591DC9B}">
      <dsp:nvSpPr>
        <dsp:cNvPr id="0" name=""/>
        <dsp:cNvSpPr/>
      </dsp:nvSpPr>
      <dsp:spPr>
        <a:xfrm>
          <a:off x="3837587" y="377424"/>
          <a:ext cx="4718685" cy="22180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Risorse in rete</a:t>
          </a:r>
          <a:endParaRPr lang="it-IT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2"/>
            </a:rPr>
            <a:t>PHET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3"/>
            </a:rPr>
            <a:t>ESPERIMENTI VIRTUALI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4"/>
            </a:rPr>
            <a:t>BIOLOGIA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5"/>
            </a:rPr>
            <a:t>ITINERARI SCIENTIFICI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6"/>
            </a:rPr>
            <a:t>LEZIONI in PPT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7"/>
            </a:rPr>
            <a:t>ZETA-BETA</a:t>
          </a:r>
          <a:endParaRPr lang="it-IT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PHUN</a:t>
          </a:r>
          <a:endParaRPr lang="it-IT" sz="1600" kern="1200" dirty="0"/>
        </a:p>
      </dsp:txBody>
      <dsp:txXfrm>
        <a:off x="3837587" y="377424"/>
        <a:ext cx="4718685" cy="2218055"/>
      </dsp:txXfrm>
    </dsp:sp>
    <dsp:sp modelId="{7165DA9B-ED36-4F0C-8BED-B1711E3D4450}">
      <dsp:nvSpPr>
        <dsp:cNvPr id="0" name=""/>
        <dsp:cNvSpPr/>
      </dsp:nvSpPr>
      <dsp:spPr>
        <a:xfrm>
          <a:off x="3982583" y="2954215"/>
          <a:ext cx="4428694" cy="16335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8"/>
            </a:rPr>
            <a:t>D. MENTRARD</a:t>
          </a:r>
          <a:r>
            <a:rPr lang="it-IT" sz="1600" kern="1200" dirty="0" smtClean="0"/>
            <a:t> - </a:t>
          </a:r>
          <a:r>
            <a:rPr lang="it-IT" sz="1600" kern="1200" dirty="0" smtClean="0">
              <a:hlinkClick xmlns:r="http://schemas.openxmlformats.org/officeDocument/2006/relationships" r:id="rId9"/>
            </a:rPr>
            <a:t>PITAGORA</a:t>
          </a:r>
          <a:endParaRPr lang="it-IT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GEOGEBRA</a:t>
          </a:r>
        </a:p>
      </dsp:txBody>
      <dsp:txXfrm>
        <a:off x="3982583" y="2954215"/>
        <a:ext cx="4428694" cy="1633594"/>
      </dsp:txXfrm>
    </dsp:sp>
    <dsp:sp modelId="{070C8BCB-F32C-4792-88BA-472D5D2E056A}">
      <dsp:nvSpPr>
        <dsp:cNvPr id="0" name=""/>
        <dsp:cNvSpPr/>
      </dsp:nvSpPr>
      <dsp:spPr>
        <a:xfrm>
          <a:off x="3982583" y="5185402"/>
          <a:ext cx="4428694" cy="13841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HOT POTATOES</a:t>
          </a:r>
        </a:p>
      </dsp:txBody>
      <dsp:txXfrm>
        <a:off x="3982583" y="5185402"/>
        <a:ext cx="4428694" cy="138410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5A7EC9-C503-48EF-AFC3-8C3F38C4E81E}">
      <dsp:nvSpPr>
        <dsp:cNvPr id="0" name=""/>
        <dsp:cNvSpPr/>
      </dsp:nvSpPr>
      <dsp:spPr>
        <a:xfrm>
          <a:off x="575895" y="0"/>
          <a:ext cx="6813375" cy="6813375"/>
        </a:xfrm>
        <a:prstGeom prst="clou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FBDCA-AAAB-4207-B00A-B11DD591DC9B}">
      <dsp:nvSpPr>
        <dsp:cNvPr id="0" name=""/>
        <dsp:cNvSpPr/>
      </dsp:nvSpPr>
      <dsp:spPr>
        <a:xfrm>
          <a:off x="3837587" y="377424"/>
          <a:ext cx="4718685" cy="22180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Risorse in rete</a:t>
          </a:r>
          <a:endParaRPr lang="it-IT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2"/>
            </a:rPr>
            <a:t>PHET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3"/>
            </a:rPr>
            <a:t>ESPERIMENTI VIRTUALI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4"/>
            </a:rPr>
            <a:t>BIOLOGIA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5"/>
            </a:rPr>
            <a:t>ITINERARI SCIENTIFICI</a:t>
          </a:r>
          <a:r>
            <a:rPr lang="it-IT" sz="1600" kern="1200" dirty="0" smtClean="0"/>
            <a:t> – </a:t>
          </a:r>
          <a:r>
            <a:rPr lang="it-IT" sz="1600" kern="1200" dirty="0" smtClean="0">
              <a:hlinkClick xmlns:r="http://schemas.openxmlformats.org/officeDocument/2006/relationships" r:id="rId6"/>
            </a:rPr>
            <a:t>LEZIONI in PPT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  <a:endParaRPr lang="it-IT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7"/>
            </a:rPr>
            <a:t>ZETA-BETA</a:t>
          </a:r>
          <a:endParaRPr lang="it-IT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PHUN</a:t>
          </a:r>
          <a:endParaRPr lang="it-IT" sz="1600" kern="1200" dirty="0"/>
        </a:p>
      </dsp:txBody>
      <dsp:txXfrm>
        <a:off x="3837587" y="377424"/>
        <a:ext cx="4718685" cy="2218055"/>
      </dsp:txXfrm>
    </dsp:sp>
    <dsp:sp modelId="{7165DA9B-ED36-4F0C-8BED-B1711E3D4450}">
      <dsp:nvSpPr>
        <dsp:cNvPr id="0" name=""/>
        <dsp:cNvSpPr/>
      </dsp:nvSpPr>
      <dsp:spPr>
        <a:xfrm>
          <a:off x="3982583" y="2954215"/>
          <a:ext cx="4428694" cy="16335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hlinkClick xmlns:r="http://schemas.openxmlformats.org/officeDocument/2006/relationships" r:id="rId8"/>
            </a:rPr>
            <a:t>D. MENTRARD</a:t>
          </a:r>
          <a:r>
            <a:rPr lang="it-IT" sz="1600" kern="1200" dirty="0" smtClean="0"/>
            <a:t> - </a:t>
          </a:r>
          <a:r>
            <a:rPr lang="it-IT" sz="1600" kern="1200" dirty="0" smtClean="0">
              <a:hlinkClick xmlns:r="http://schemas.openxmlformats.org/officeDocument/2006/relationships" r:id="rId9"/>
            </a:rPr>
            <a:t>PITAGORA</a:t>
          </a:r>
          <a:endParaRPr lang="it-IT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GEOGEBRA</a:t>
          </a:r>
        </a:p>
      </dsp:txBody>
      <dsp:txXfrm>
        <a:off x="3982583" y="2954215"/>
        <a:ext cx="4428694" cy="1633594"/>
      </dsp:txXfrm>
    </dsp:sp>
    <dsp:sp modelId="{070C8BCB-F32C-4792-88BA-472D5D2E056A}">
      <dsp:nvSpPr>
        <dsp:cNvPr id="0" name=""/>
        <dsp:cNvSpPr/>
      </dsp:nvSpPr>
      <dsp:spPr>
        <a:xfrm>
          <a:off x="3982583" y="5185402"/>
          <a:ext cx="4428694" cy="13841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Risorse dal web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Creazione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HOT POTATOES</a:t>
          </a:r>
        </a:p>
      </dsp:txBody>
      <dsp:txXfrm>
        <a:off x="3982583" y="5185402"/>
        <a:ext cx="4428694" cy="138410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7B73EB-50E7-466B-8CD5-DF8D742CE4B6}">
      <dsp:nvSpPr>
        <dsp:cNvPr id="0" name=""/>
        <dsp:cNvSpPr/>
      </dsp:nvSpPr>
      <dsp:spPr>
        <a:xfrm>
          <a:off x="2389730" y="908726"/>
          <a:ext cx="3851195" cy="5172967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>
              <a:solidFill>
                <a:schemeClr val="bg1"/>
              </a:solidFill>
              <a:cs typeface="Calibri" pitchFamily="34" charset="0"/>
            </a:rPr>
            <a:t>2. Modalità di apprendimento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9730" y="908726"/>
        <a:ext cx="3851195" cy="5172967"/>
      </dsp:txXfrm>
    </dsp:sp>
    <dsp:sp modelId="{2F96CC1A-25F1-4F38-BAC7-E855978D6F5C}">
      <dsp:nvSpPr>
        <dsp:cNvPr id="0" name=""/>
        <dsp:cNvSpPr/>
      </dsp:nvSpPr>
      <dsp:spPr>
        <a:xfrm>
          <a:off x="2961697" y="119084"/>
          <a:ext cx="2664055" cy="933665"/>
        </a:xfrm>
        <a:prstGeom prst="ellipse">
          <a:avLst/>
        </a:prstGeom>
        <a:gradFill flip="none" rotWithShape="0">
          <a:gsLst>
            <a:gs pos="0">
              <a:schemeClr val="tx2">
                <a:lumMod val="50000"/>
                <a:alpha val="35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rPr>
            <a:t>Laboratori virtuali</a:t>
          </a:r>
          <a:endParaRPr lang="it-IT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61697" y="119084"/>
        <a:ext cx="2664055" cy="933665"/>
      </dsp:txXfrm>
    </dsp:sp>
    <dsp:sp modelId="{ADE45E45-3762-46E1-AE61-74DA0D9A78BA}">
      <dsp:nvSpPr>
        <dsp:cNvPr id="0" name=""/>
        <dsp:cNvSpPr/>
      </dsp:nvSpPr>
      <dsp:spPr>
        <a:xfrm>
          <a:off x="5193708" y="862324"/>
          <a:ext cx="3244473" cy="910493"/>
        </a:xfrm>
        <a:prstGeom prst="ellipse">
          <a:avLst/>
        </a:prstGeom>
        <a:gradFill rotWithShape="0">
          <a:gsLst>
            <a:gs pos="0">
              <a:schemeClr val="tx2">
                <a:lumMod val="50000"/>
                <a:alpha val="54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DIDATTICA ESPERIENZIALE</a:t>
          </a:r>
          <a:endParaRPr lang="it-IT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93708" y="862324"/>
        <a:ext cx="3244473" cy="910493"/>
      </dsp:txXfrm>
    </dsp:sp>
    <dsp:sp modelId="{9A1CA77C-AAC1-43E4-9283-1B5CC277DD7A}">
      <dsp:nvSpPr>
        <dsp:cNvPr id="0" name=""/>
        <dsp:cNvSpPr/>
      </dsp:nvSpPr>
      <dsp:spPr>
        <a:xfrm>
          <a:off x="5913793" y="1951172"/>
          <a:ext cx="2604097" cy="97376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8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Fogli di lavoro dinamici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13793" y="1951172"/>
        <a:ext cx="2604097" cy="973765"/>
      </dsp:txXfrm>
    </dsp:sp>
    <dsp:sp modelId="{6F95B381-2273-4F0F-8611-4E10D1879E82}">
      <dsp:nvSpPr>
        <dsp:cNvPr id="0" name=""/>
        <dsp:cNvSpPr/>
      </dsp:nvSpPr>
      <dsp:spPr>
        <a:xfrm>
          <a:off x="6129797" y="3068957"/>
          <a:ext cx="2508996" cy="1176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91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Didattica ludica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29797" y="3068957"/>
        <a:ext cx="2508996" cy="1176023"/>
      </dsp:txXfrm>
    </dsp:sp>
    <dsp:sp modelId="{ED85BB82-3A42-458F-B2BC-6DABBEBBF6D0}">
      <dsp:nvSpPr>
        <dsp:cNvPr id="0" name=""/>
        <dsp:cNvSpPr/>
      </dsp:nvSpPr>
      <dsp:spPr>
        <a:xfrm>
          <a:off x="5695593" y="4437106"/>
          <a:ext cx="3443616" cy="1392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9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Test interattivi ed apprendimento guidato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95593" y="4437106"/>
        <a:ext cx="3443616" cy="1392830"/>
      </dsp:txXfrm>
    </dsp:sp>
    <dsp:sp modelId="{FC61014F-1CB6-4EED-94C1-716E65D8C13F}">
      <dsp:nvSpPr>
        <dsp:cNvPr id="0" name=""/>
        <dsp:cNvSpPr/>
      </dsp:nvSpPr>
      <dsp:spPr>
        <a:xfrm>
          <a:off x="4189935" y="5791544"/>
          <a:ext cx="2812667" cy="10664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VIDEOLEZIONI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89935" y="5791544"/>
        <a:ext cx="2812667" cy="1066455"/>
      </dsp:txXfrm>
    </dsp:sp>
    <dsp:sp modelId="{49527D4D-BF2F-4996-9A93-B7DE9A5C9940}">
      <dsp:nvSpPr>
        <dsp:cNvPr id="0" name=""/>
        <dsp:cNvSpPr/>
      </dsp:nvSpPr>
      <dsp:spPr>
        <a:xfrm>
          <a:off x="1312267" y="5661236"/>
          <a:ext cx="2801315" cy="860029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Lezione animata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12267" y="5661236"/>
        <a:ext cx="2801315" cy="860029"/>
      </dsp:txXfrm>
    </dsp:sp>
    <dsp:sp modelId="{BB8CB533-D691-4A28-B564-DEB7427312EF}">
      <dsp:nvSpPr>
        <dsp:cNvPr id="0" name=""/>
        <dsp:cNvSpPr/>
      </dsp:nvSpPr>
      <dsp:spPr>
        <a:xfrm>
          <a:off x="445523" y="4547750"/>
          <a:ext cx="2566643" cy="1113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Presentazioni multimediali</a:t>
          </a:r>
          <a:endParaRPr lang="it-IT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5523" y="4547750"/>
        <a:ext cx="2566643" cy="1113504"/>
      </dsp:txXfrm>
    </dsp:sp>
    <dsp:sp modelId="{F6DB83AA-78A8-4BC3-82EC-613CF7867A3A}">
      <dsp:nvSpPr>
        <dsp:cNvPr id="0" name=""/>
        <dsp:cNvSpPr/>
      </dsp:nvSpPr>
      <dsp:spPr>
        <a:xfrm>
          <a:off x="877576" y="3645024"/>
          <a:ext cx="1674316" cy="796170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WEB QUEST</a:t>
          </a:r>
          <a:endParaRPr lang="it-IT" sz="2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77576" y="3645024"/>
        <a:ext cx="1674316" cy="796170"/>
      </dsp:txXfrm>
    </dsp:sp>
    <dsp:sp modelId="{29015EF1-A7DC-41B7-990F-F1DF6A654995}">
      <dsp:nvSpPr>
        <dsp:cNvPr id="0" name=""/>
        <dsp:cNvSpPr/>
      </dsp:nvSpPr>
      <dsp:spPr>
        <a:xfrm>
          <a:off x="402991" y="2636906"/>
          <a:ext cx="2115029" cy="913657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labirinti interattivi</a:t>
          </a:r>
          <a:endParaRPr lang="it-IT" sz="2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2991" y="2636906"/>
        <a:ext cx="2115029" cy="913657"/>
      </dsp:txXfrm>
    </dsp:sp>
    <dsp:sp modelId="{6B16A6E8-0430-4A15-9827-24CDB19E4DB4}">
      <dsp:nvSpPr>
        <dsp:cNvPr id="0" name=""/>
        <dsp:cNvSpPr/>
      </dsp:nvSpPr>
      <dsp:spPr>
        <a:xfrm>
          <a:off x="547016" y="1556802"/>
          <a:ext cx="2433551" cy="1003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CRUCIVERBA</a:t>
          </a:r>
          <a:endParaRPr lang="it-IT" sz="2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7016" y="1556802"/>
        <a:ext cx="2433551" cy="1003836"/>
      </dsp:txXfrm>
    </dsp:sp>
    <dsp:sp modelId="{C2F58372-8B80-4F8B-99BB-140437A6914C}">
      <dsp:nvSpPr>
        <dsp:cNvPr id="0" name=""/>
        <dsp:cNvSpPr/>
      </dsp:nvSpPr>
      <dsp:spPr>
        <a:xfrm>
          <a:off x="1863191" y="890571"/>
          <a:ext cx="1674316" cy="666210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PUZZLE</a:t>
          </a:r>
          <a:endParaRPr lang="it-IT" sz="2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3191" y="890571"/>
        <a:ext cx="1674316" cy="66621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7B73EB-50E7-466B-8CD5-DF8D742CE4B6}">
      <dsp:nvSpPr>
        <dsp:cNvPr id="0" name=""/>
        <dsp:cNvSpPr/>
      </dsp:nvSpPr>
      <dsp:spPr>
        <a:xfrm>
          <a:off x="2550581" y="1584187"/>
          <a:ext cx="3683250" cy="3683250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3.Costruzione della conoscenza: mappe mentali e concettuali. Software di creazione mappe mentali. Il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portable</a:t>
          </a:r>
          <a:r>
            <a:rPr lang="it-IT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rPr>
            <a:t> software e l’integrazione di office con la LIM</a:t>
          </a:r>
          <a:endParaRPr lang="it-IT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50581" y="1584187"/>
        <a:ext cx="3683250" cy="3683250"/>
      </dsp:txXfrm>
    </dsp:sp>
    <dsp:sp modelId="{2F96CC1A-25F1-4F38-BAC7-E855978D6F5C}">
      <dsp:nvSpPr>
        <dsp:cNvPr id="0" name=""/>
        <dsp:cNvSpPr/>
      </dsp:nvSpPr>
      <dsp:spPr>
        <a:xfrm>
          <a:off x="3441988" y="0"/>
          <a:ext cx="2254296" cy="1841625"/>
        </a:xfrm>
        <a:prstGeom prst="ellipse">
          <a:avLst/>
        </a:prstGeom>
        <a:gradFill flip="none" rotWithShape="0">
          <a:gsLst>
            <a:gs pos="0">
              <a:schemeClr val="tx2">
                <a:lumMod val="50000"/>
                <a:alpha val="35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>
            <a:solidFill>
              <a:schemeClr val="tx2">
                <a:lumMod val="60000"/>
                <a:lumOff val="40000"/>
              </a:schemeClr>
            </a:solidFill>
          </a:endParaRPr>
        </a:p>
      </dsp:txBody>
      <dsp:txXfrm>
        <a:off x="3441988" y="0"/>
        <a:ext cx="2254296" cy="1841625"/>
      </dsp:txXfrm>
    </dsp:sp>
    <dsp:sp modelId="{ADE45E45-3762-46E1-AE61-74DA0D9A78BA}">
      <dsp:nvSpPr>
        <dsp:cNvPr id="0" name=""/>
        <dsp:cNvSpPr/>
      </dsp:nvSpPr>
      <dsp:spPr>
        <a:xfrm>
          <a:off x="5551339" y="945701"/>
          <a:ext cx="1841625" cy="1841625"/>
        </a:xfrm>
        <a:prstGeom prst="ellipse">
          <a:avLst/>
        </a:prstGeom>
        <a:gradFill rotWithShape="0">
          <a:gsLst>
            <a:gs pos="0">
              <a:schemeClr val="tx2">
                <a:lumMod val="50000"/>
                <a:alpha val="54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 </a:t>
          </a:r>
          <a:endParaRPr lang="it-IT" sz="3600" kern="1200" dirty="0"/>
        </a:p>
      </dsp:txBody>
      <dsp:txXfrm>
        <a:off x="5551339" y="945701"/>
        <a:ext cx="1841625" cy="1841625"/>
      </dsp:txXfrm>
    </dsp:sp>
    <dsp:sp modelId="{9A1CA77C-AAC1-43E4-9283-1B5CC277DD7A}">
      <dsp:nvSpPr>
        <dsp:cNvPr id="0" name=""/>
        <dsp:cNvSpPr/>
      </dsp:nvSpPr>
      <dsp:spPr>
        <a:xfrm>
          <a:off x="5943531" y="2787313"/>
          <a:ext cx="3200468" cy="184162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8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5943531" y="2787313"/>
        <a:ext cx="3200468" cy="1841625"/>
      </dsp:txXfrm>
    </dsp:sp>
    <dsp:sp modelId="{6F95B381-2273-4F0F-8611-4E10D1879E82}">
      <dsp:nvSpPr>
        <dsp:cNvPr id="0" name=""/>
        <dsp:cNvSpPr/>
      </dsp:nvSpPr>
      <dsp:spPr>
        <a:xfrm>
          <a:off x="4336405" y="4639102"/>
          <a:ext cx="4002275" cy="184162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91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4336405" y="4639102"/>
        <a:ext cx="4002275" cy="1841625"/>
      </dsp:txXfrm>
    </dsp:sp>
    <dsp:sp modelId="{ED85BB82-3A42-458F-B2BC-6DABBEBBF6D0}">
      <dsp:nvSpPr>
        <dsp:cNvPr id="0" name=""/>
        <dsp:cNvSpPr/>
      </dsp:nvSpPr>
      <dsp:spPr>
        <a:xfrm>
          <a:off x="1665558" y="4639106"/>
          <a:ext cx="2379103" cy="184162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9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1665558" y="4639106"/>
        <a:ext cx="2379103" cy="1841625"/>
      </dsp:txXfrm>
    </dsp:sp>
    <dsp:sp modelId="{FC61014F-1CB6-4EED-94C1-716E65D8C13F}">
      <dsp:nvSpPr>
        <dsp:cNvPr id="0" name=""/>
        <dsp:cNvSpPr/>
      </dsp:nvSpPr>
      <dsp:spPr>
        <a:xfrm>
          <a:off x="353341" y="2994745"/>
          <a:ext cx="2481295" cy="18416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353341" y="2994745"/>
        <a:ext cx="2481295" cy="1841625"/>
      </dsp:txXfrm>
    </dsp:sp>
    <dsp:sp modelId="{49527D4D-BF2F-4996-9A93-B7DE9A5C9940}">
      <dsp:nvSpPr>
        <dsp:cNvPr id="0" name=""/>
        <dsp:cNvSpPr/>
      </dsp:nvSpPr>
      <dsp:spPr>
        <a:xfrm>
          <a:off x="395542" y="936093"/>
          <a:ext cx="3081241" cy="184162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395542" y="936093"/>
        <a:ext cx="3081241" cy="184162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94A9C-3DE3-441F-8884-575261650665}">
      <dsp:nvSpPr>
        <dsp:cNvPr id="0" name=""/>
        <dsp:cNvSpPr/>
      </dsp:nvSpPr>
      <dsp:spPr>
        <a:xfrm>
          <a:off x="1961934" y="2568445"/>
          <a:ext cx="4482276" cy="2557613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LIM e cooperative </a:t>
          </a:r>
          <a:r>
            <a:rPr lang="it-IT" sz="48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learning</a:t>
          </a:r>
          <a:endParaRPr lang="it-IT" sz="4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61934" y="2568445"/>
        <a:ext cx="4482276" cy="2557613"/>
      </dsp:txXfrm>
    </dsp:sp>
    <dsp:sp modelId="{BA4A6541-F67A-42DD-833D-0B91021B69C1}">
      <dsp:nvSpPr>
        <dsp:cNvPr id="0" name=""/>
        <dsp:cNvSpPr/>
      </dsp:nvSpPr>
      <dsp:spPr>
        <a:xfrm rot="16536931">
          <a:off x="4223696" y="1961951"/>
          <a:ext cx="255610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536931">
        <a:off x="4223696" y="1961951"/>
        <a:ext cx="255610" cy="751433"/>
      </dsp:txXfrm>
    </dsp:sp>
    <dsp:sp modelId="{58DD6A0A-C9C0-40AD-9A57-AC338A41352E}">
      <dsp:nvSpPr>
        <dsp:cNvPr id="0" name=""/>
        <dsp:cNvSpPr/>
      </dsp:nvSpPr>
      <dsp:spPr>
        <a:xfrm>
          <a:off x="3164029" y="320657"/>
          <a:ext cx="2597373" cy="1771813"/>
        </a:xfrm>
        <a:prstGeom prst="ellipse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64029" y="320657"/>
        <a:ext cx="2597373" cy="1771813"/>
      </dsp:txXfrm>
    </dsp:sp>
    <dsp:sp modelId="{8E3496C5-5CFC-4431-B8AD-5311821007F6}">
      <dsp:nvSpPr>
        <dsp:cNvPr id="0" name=""/>
        <dsp:cNvSpPr/>
      </dsp:nvSpPr>
      <dsp:spPr>
        <a:xfrm rot="2031585">
          <a:off x="5750472" y="4633029"/>
          <a:ext cx="367422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2031585">
        <a:off x="5750472" y="4633029"/>
        <a:ext cx="367422" cy="751433"/>
      </dsp:txXfrm>
    </dsp:sp>
    <dsp:sp modelId="{5E371956-B11B-4A3C-8F89-F35330037387}">
      <dsp:nvSpPr>
        <dsp:cNvPr id="0" name=""/>
        <dsp:cNvSpPr/>
      </dsp:nvSpPr>
      <dsp:spPr>
        <a:xfrm>
          <a:off x="5104302" y="5135337"/>
          <a:ext cx="4076967" cy="1368647"/>
        </a:xfrm>
        <a:prstGeom prst="ellipse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4302" y="5135337"/>
        <a:ext cx="4076967" cy="1368647"/>
      </dsp:txXfrm>
    </dsp:sp>
    <dsp:sp modelId="{6D2AC1F4-4888-402F-BE35-6DBED0BB88B1}">
      <dsp:nvSpPr>
        <dsp:cNvPr id="0" name=""/>
        <dsp:cNvSpPr/>
      </dsp:nvSpPr>
      <dsp:spPr>
        <a:xfrm rot="8449401">
          <a:off x="2655786" y="4644214"/>
          <a:ext cx="216485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8449401">
        <a:off x="2655786" y="4644214"/>
        <a:ext cx="216485" cy="751433"/>
      </dsp:txXfrm>
    </dsp:sp>
    <dsp:sp modelId="{C0F80984-FB07-424D-ABE5-490245C16DB4}">
      <dsp:nvSpPr>
        <dsp:cNvPr id="0" name=""/>
        <dsp:cNvSpPr/>
      </dsp:nvSpPr>
      <dsp:spPr>
        <a:xfrm>
          <a:off x="-37269" y="5073090"/>
          <a:ext cx="3639831" cy="1493141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37269" y="5073090"/>
        <a:ext cx="3639831" cy="149314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94A9C-3DE3-441F-8884-575261650665}">
      <dsp:nvSpPr>
        <dsp:cNvPr id="0" name=""/>
        <dsp:cNvSpPr/>
      </dsp:nvSpPr>
      <dsp:spPr>
        <a:xfrm>
          <a:off x="1521533" y="2227532"/>
          <a:ext cx="4895543" cy="3176197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b="1" kern="1200" dirty="0" smtClean="0">
              <a:solidFill>
                <a:schemeClr val="bg1"/>
              </a:solidFill>
              <a:cs typeface="Calibri" pitchFamily="34" charset="0"/>
            </a:rPr>
            <a:t>5 I gruppi di lavoro: modelli e strutture</a:t>
          </a:r>
          <a:endParaRPr lang="it-IT" sz="3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21533" y="2227532"/>
        <a:ext cx="4895543" cy="3176197"/>
      </dsp:txXfrm>
    </dsp:sp>
    <dsp:sp modelId="{BA4A6541-F67A-42DD-833D-0B91021B69C1}">
      <dsp:nvSpPr>
        <dsp:cNvPr id="0" name=""/>
        <dsp:cNvSpPr/>
      </dsp:nvSpPr>
      <dsp:spPr>
        <a:xfrm rot="16519607">
          <a:off x="4047551" y="1702018"/>
          <a:ext cx="167586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519607">
        <a:off x="4047551" y="1702018"/>
        <a:ext cx="167586" cy="751433"/>
      </dsp:txXfrm>
    </dsp:sp>
    <dsp:sp modelId="{58DD6A0A-C9C0-40AD-9A57-AC338A41352E}">
      <dsp:nvSpPr>
        <dsp:cNvPr id="0" name=""/>
        <dsp:cNvSpPr/>
      </dsp:nvSpPr>
      <dsp:spPr>
        <a:xfrm>
          <a:off x="2661757" y="145009"/>
          <a:ext cx="3134382" cy="1771813"/>
        </a:xfrm>
        <a:prstGeom prst="ellipse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61757" y="145009"/>
        <a:ext cx="3134382" cy="1771813"/>
      </dsp:txXfrm>
    </dsp:sp>
    <dsp:sp modelId="{8E3496C5-5CFC-4431-B8AD-5311821007F6}">
      <dsp:nvSpPr>
        <dsp:cNvPr id="0" name=""/>
        <dsp:cNvSpPr/>
      </dsp:nvSpPr>
      <dsp:spPr>
        <a:xfrm rot="12631576">
          <a:off x="5713005" y="4483605"/>
          <a:ext cx="52561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2631576">
        <a:off x="5713005" y="4483605"/>
        <a:ext cx="52561" cy="751433"/>
      </dsp:txXfrm>
    </dsp:sp>
    <dsp:sp modelId="{5E371956-B11B-4A3C-8F89-F35330037387}">
      <dsp:nvSpPr>
        <dsp:cNvPr id="0" name=""/>
        <dsp:cNvSpPr/>
      </dsp:nvSpPr>
      <dsp:spPr>
        <a:xfrm>
          <a:off x="5031548" y="4546147"/>
          <a:ext cx="4076967" cy="2195732"/>
        </a:xfrm>
        <a:prstGeom prst="ellipse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31548" y="4546147"/>
        <a:ext cx="4076967" cy="2195732"/>
      </dsp:txXfrm>
    </dsp:sp>
    <dsp:sp modelId="{6D2AC1F4-4888-402F-BE35-6DBED0BB88B1}">
      <dsp:nvSpPr>
        <dsp:cNvPr id="0" name=""/>
        <dsp:cNvSpPr/>
      </dsp:nvSpPr>
      <dsp:spPr>
        <a:xfrm rot="19481449">
          <a:off x="2328231" y="4584595"/>
          <a:ext cx="49864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9481449">
        <a:off x="2328231" y="4584595"/>
        <a:ext cx="49864" cy="751433"/>
      </dsp:txXfrm>
    </dsp:sp>
    <dsp:sp modelId="{C0F80984-FB07-424D-ABE5-490245C16DB4}">
      <dsp:nvSpPr>
        <dsp:cNvPr id="0" name=""/>
        <dsp:cNvSpPr/>
      </dsp:nvSpPr>
      <dsp:spPr>
        <a:xfrm>
          <a:off x="35484" y="4580614"/>
          <a:ext cx="2704761" cy="2126799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484" y="4580614"/>
        <a:ext cx="2704761" cy="2126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298A3-FB3B-48DB-9EA0-461150B1ED0A}" type="datetimeFigureOut">
              <a:rPr lang="it-IT" smtClean="0"/>
              <a:pPr/>
              <a:t>08/02/2011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8984-B6B3-43B7-8F01-0F51555969B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NuF6Bv6mZCw" TargetMode="External"/><Relationship Id="rId3" Type="http://schemas.openxmlformats.org/officeDocument/2006/relationships/diagramLayout" Target="../diagrams/layout7.xml"/><Relationship Id="rId7" Type="http://schemas.openxmlformats.org/officeDocument/2006/relationships/hyperlink" Target="http://www.youtube.com/watch?v=h4u80CSyLRE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87624" y="0"/>
            <a:ext cx="7056784" cy="3067348"/>
          </a:xfrm>
          <a:prstGeom prst="cube">
            <a:avLst/>
          </a:prstGeom>
          <a:blipFill>
            <a:blip r:embed="rId2" cstate="print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endParaRPr lang="it-IT" sz="48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eaLnBrk="0" hangingPunct="0"/>
            <a:endParaRPr lang="it-IT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eaLnBrk="0" hangingPunct="0"/>
            <a:endParaRPr lang="it-IT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laio 4"/>
          <p:cNvSpPr/>
          <p:nvPr/>
        </p:nvSpPr>
        <p:spPr>
          <a:xfrm>
            <a:off x="0" y="5453955"/>
            <a:ext cx="9144000" cy="1431429"/>
          </a:xfrm>
          <a:prstGeom prst="bevel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 eaLnBrk="0" hangingPunct="0"/>
            <a:r>
              <a:rPr lang="it-IT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Docenti Tutor: prof. Guido Antonio </a:t>
            </a:r>
            <a:r>
              <a:rPr lang="it-IT" sz="32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DI</a:t>
            </a:r>
            <a:r>
              <a:rPr lang="it-IT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 NICOLA</a:t>
            </a:r>
          </a:p>
          <a:p>
            <a:pPr algn="ctr" eaLnBrk="0" hangingPunct="0"/>
            <a:r>
              <a:rPr lang="it-IT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e  prof. Luigi Rodolfo </a:t>
            </a:r>
            <a:r>
              <a:rPr lang="it-IT" sz="32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DI</a:t>
            </a:r>
            <a:r>
              <a:rPr lang="it-IT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Calibri" pitchFamily="34" charset="0"/>
              </a:rPr>
              <a:t> LUZIO</a:t>
            </a:r>
            <a:endParaRPr lang="it-IT" sz="32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laio 5"/>
          <p:cNvSpPr/>
          <p:nvPr/>
        </p:nvSpPr>
        <p:spPr>
          <a:xfrm>
            <a:off x="0" y="3114040"/>
            <a:ext cx="9144000" cy="2331184"/>
          </a:xfrm>
          <a:prstGeom prst="bevel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lvl="0" algn="ctr"/>
            <a:r>
              <a:rPr lang="it-IT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Calibri" pitchFamily="34" charset="0"/>
              </a:rPr>
              <a:t>Didattica con la LIM - Sessione 3</a:t>
            </a:r>
          </a:p>
          <a:p>
            <a:pPr lvl="0"/>
            <a:r>
              <a:rPr lang="it-IT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Calibri" pitchFamily="34" charset="0"/>
              </a:rPr>
              <a:t>MODULO III </a:t>
            </a:r>
            <a:r>
              <a:rPr lang="it-IT" sz="3600" dirty="0" smtClean="0"/>
              <a:t>Tecnologia didattica e 				     apprendimento</a:t>
            </a:r>
            <a:endParaRPr lang="it-IT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0"/>
          <a:ext cx="9144000" cy="6812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>
                                            <p:graphicEl>
                                              <a:dgm id="{7A5C71E5-3E93-4694-82D5-0F76B5293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graphicEl>
                                              <a:dgm id="{5D812517-6267-491C-B6BD-EFEC7DEFD6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graphicEl>
                                              <a:dgm id="{A90A3890-6BDB-44AD-BFC9-FE2FFF7605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graphicEl>
                                              <a:dgm id="{687705EF-2D49-447D-8315-D15AA1A94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graphicEl>
                                              <a:dgm id="{87332000-C420-4BD9-8431-184CD9017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graphicEl>
                                              <a:dgm id="{1366D910-F595-49ED-B29A-CF0BA12F3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1832" y="0"/>
          <a:ext cx="913216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0"/>
            <a:ext cx="2606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</a:t>
            </a:r>
          </a:p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matematiche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1832" y="0"/>
          <a:ext cx="913216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0"/>
            <a:ext cx="1376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</a:t>
            </a:r>
          </a:p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Umanistiche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1832" y="0"/>
          <a:ext cx="913216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0"/>
            <a:ext cx="12298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</a:t>
            </a:r>
          </a:p>
          <a:p>
            <a:pPr lvl="0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Tecniche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graphicEl>
                                              <a:dgm id="{A07B73EB-50E7-466B-8CD5-DF8D742CE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graphicEl>
                                              <a:dgm id="{2F96CC1A-25F1-4F38-BAC7-E855978D6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ADE45E45-3762-46E1-AE61-74DA0D9A7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graphicEl>
                                              <a:dgm id="{9A1CA77C-AAC1-43E4-9283-1B5CC277D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graphicEl>
                                              <a:dgm id="{6F95B381-2273-4F0F-8611-4E10D1879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graphicEl>
                                              <a:dgm id="{ED85BB82-3A42-458F-B2BC-6DABBEBBF6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graphicEl>
                                              <a:dgm id="{FC61014F-1CB6-4EED-94C1-716E65D8C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graphicEl>
                                              <a:dgm id="{49527D4D-BF2F-4996-9A93-B7DE9A5C9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graphicEl>
                                              <a:dgm id="{BB8CB533-D691-4A28-B564-DEB742731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graphicEl>
                                              <a:dgm id="{F6DB83AA-78A8-4BC3-82EC-613CF7867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graphicEl>
                                              <a:dgm id="{29015EF1-A7DC-41B7-990F-F1DF6A654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graphicEl>
                                              <a:dgm id="{6B16A6E8-0430-4A15-9827-24CDB19E4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C2F58372-8B80-4F8B-99BB-140437A69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332656"/>
          <a:ext cx="91440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llout 14 3"/>
          <p:cNvSpPr/>
          <p:nvPr/>
        </p:nvSpPr>
        <p:spPr>
          <a:xfrm>
            <a:off x="7991872" y="1340768"/>
            <a:ext cx="1152128" cy="72008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2091"/>
              <a:gd name="adj6" fmla="val -857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hlinkClick r:id="rId7"/>
              </a:rPr>
              <a:t>VIDEO TUTORIAL</a:t>
            </a:r>
            <a:endParaRPr lang="it-IT" dirty="0"/>
          </a:p>
        </p:txBody>
      </p:sp>
      <p:sp>
        <p:nvSpPr>
          <p:cNvPr id="5" name="Callout 14 4"/>
          <p:cNvSpPr/>
          <p:nvPr/>
        </p:nvSpPr>
        <p:spPr>
          <a:xfrm flipH="1">
            <a:off x="0" y="5157192"/>
            <a:ext cx="1152128" cy="72008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9020"/>
              <a:gd name="adj6" fmla="val -3886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hlinkClick r:id="rId8"/>
              </a:rPr>
              <a:t>VIDEO TUTORIAL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>
                                            <p:graphicEl>
                                              <a:dgm id="{A07B73EB-50E7-466B-8CD5-DF8D742CE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2F96CC1A-25F1-4F38-BAC7-E855978D6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graphicEl>
                                              <a:dgm id="{ADE45E45-3762-46E1-AE61-74DA0D9A7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9A1CA77C-AAC1-43E4-9283-1B5CC277D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graphicEl>
                                              <a:dgm id="{6F95B381-2273-4F0F-8611-4E10D1879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ED85BB82-3A42-458F-B2BC-6DABBEBBF6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graphicEl>
                                              <a:dgm id="{FC61014F-1CB6-4EED-94C1-716E65D8C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49527D4D-BF2F-4996-9A93-B7DE9A5C9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311</Words>
  <Application>Microsoft Office PowerPoint</Application>
  <PresentationFormat>Presentazione su schermo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Guido</dc:creator>
  <cp:lastModifiedBy>Guido</cp:lastModifiedBy>
  <cp:revision>68</cp:revision>
  <dcterms:created xsi:type="dcterms:W3CDTF">2011-01-22T17:58:03Z</dcterms:created>
  <dcterms:modified xsi:type="dcterms:W3CDTF">2011-02-08T18:03:03Z</dcterms:modified>
</cp:coreProperties>
</file>