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0" r:id="rId4"/>
    <p:sldId id="261" r:id="rId5"/>
    <p:sldId id="262" r:id="rId6"/>
    <p:sldId id="258" r:id="rId7"/>
    <p:sldId id="267" r:id="rId8"/>
    <p:sldId id="256" r:id="rId9"/>
    <p:sldId id="268" r:id="rId10"/>
    <p:sldId id="264" r:id="rId11"/>
    <p:sldId id="265" r:id="rId12"/>
    <p:sldId id="266" r:id="rId13"/>
    <p:sldId id="25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ta-beta.com/flab/" TargetMode="External"/><Relationship Id="rId2" Type="http://schemas.openxmlformats.org/officeDocument/2006/relationships/hyperlink" Target="file:///C:\Users\Guido\Desktop\CARTELLE\sw%20Applicativo%20scaricato\phun%20LAB%20DI%20FISICA\Phun\phun.exe" TargetMode="External"/><Relationship Id="rId1" Type="http://schemas.openxmlformats.org/officeDocument/2006/relationships/hyperlink" Target="pendulum-lab_en.jar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ta-beta.com/flab/" TargetMode="External"/><Relationship Id="rId2" Type="http://schemas.openxmlformats.org/officeDocument/2006/relationships/hyperlink" Target="file:///C:\Users\Guido\Desktop\CARTELLE\sw%20Applicativo%20scaricato\phun%20LAB%20DI%20FISICA\Phun\phun.exe" TargetMode="External"/><Relationship Id="rId1" Type="http://schemas.openxmlformats.org/officeDocument/2006/relationships/hyperlink" Target="pendulum-lab_en.jar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FC1FC8-E065-4F99-877D-6C3EFEA139BA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A5C8B46-8900-4006-997A-F30FFE48F538}">
      <dgm:prSet phldrT="[Tes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it-IT" b="1" dirty="0" smtClean="0">
              <a:solidFill>
                <a:schemeClr val="tx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Metodologie didattiche</a:t>
          </a:r>
          <a:endParaRPr lang="it-IT" b="1" dirty="0">
            <a:solidFill>
              <a:schemeClr val="tx1"/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98A361-9394-4AC4-9427-E257EA996385}" type="parTrans" cxnId="{D80DC919-2DC6-4A9D-B112-E213E8988F36}">
      <dgm:prSet/>
      <dgm:spPr/>
      <dgm:t>
        <a:bodyPr/>
        <a:lstStyle/>
        <a:p>
          <a:endParaRPr lang="it-IT"/>
        </a:p>
      </dgm:t>
    </dgm:pt>
    <dgm:pt modelId="{1D441CA4-498D-4494-BE7E-56A43323A89B}" type="sibTrans" cxnId="{D80DC919-2DC6-4A9D-B112-E213E8988F36}">
      <dgm:prSet/>
      <dgm:spPr/>
      <dgm:t>
        <a:bodyPr/>
        <a:lstStyle/>
        <a:p>
          <a:endParaRPr lang="it-IT"/>
        </a:p>
      </dgm:t>
    </dgm:pt>
    <dgm:pt modelId="{B24C4559-5BF5-443C-80E9-77198B928EE9}">
      <dgm:prSet phldrT="[Testo]"/>
      <dgm:spPr>
        <a:solidFill>
          <a:schemeClr val="tx2"/>
        </a:solidFill>
      </dgm:spPr>
      <dgm:t>
        <a:bodyPr/>
        <a:lstStyle/>
        <a:p>
          <a:r>
            <a:rPr lang="it-IT" b="1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Linguaggi collaborativi, espressivi e creativi</a:t>
          </a:r>
          <a:endParaRPr lang="it-IT" b="1" dirty="0"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2A3A05-44D7-4BB2-A48F-C45BD92F6392}" type="parTrans" cxnId="{6A36EC53-3698-46BD-A219-6ECAAF83B44F}">
      <dgm:prSet/>
      <dgm:spPr/>
      <dgm:t>
        <a:bodyPr/>
        <a:lstStyle/>
        <a:p>
          <a:endParaRPr lang="it-IT"/>
        </a:p>
      </dgm:t>
    </dgm:pt>
    <dgm:pt modelId="{3E2F780B-203A-4A66-9E47-BA90254C5CD1}" type="sibTrans" cxnId="{6A36EC53-3698-46BD-A219-6ECAAF83B44F}">
      <dgm:prSet/>
      <dgm:spPr/>
      <dgm:t>
        <a:bodyPr/>
        <a:lstStyle/>
        <a:p>
          <a:endParaRPr lang="it-IT"/>
        </a:p>
      </dgm:t>
    </dgm:pt>
    <dgm:pt modelId="{55B2F2FD-4E01-4CC9-A265-60A57801703A}">
      <dgm:prSet phldrT="[Testo]"/>
      <dgm:spPr>
        <a:solidFill>
          <a:schemeClr val="tx1"/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esperienziale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DC6F26-4ABB-4BB0-8903-C7DF3E00802A}" type="parTrans" cxnId="{3CA2F223-3B5D-4AFE-BEDD-091790726139}">
      <dgm:prSet/>
      <dgm:spPr/>
      <dgm:t>
        <a:bodyPr/>
        <a:lstStyle/>
        <a:p>
          <a:endParaRPr lang="it-IT"/>
        </a:p>
      </dgm:t>
    </dgm:pt>
    <dgm:pt modelId="{619ACF63-2403-40CB-995E-66E1DFB8E0A9}" type="sibTrans" cxnId="{3CA2F223-3B5D-4AFE-BEDD-091790726139}">
      <dgm:prSet/>
      <dgm:spPr/>
      <dgm:t>
        <a:bodyPr/>
        <a:lstStyle/>
        <a:p>
          <a:endParaRPr lang="it-IT"/>
        </a:p>
      </dgm:t>
    </dgm:pt>
    <dgm:pt modelId="{5B925BA0-1EF7-4892-B872-AA5917B77344}">
      <dgm:prSet phldrT="[Testo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</a:t>
          </a:r>
          <a:r>
            <a:rPr lang="it-IT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immersiva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A58739-6B9D-4C2D-9572-986B81ED2059}" type="parTrans" cxnId="{41F4702D-AAE6-4271-B715-44D245218100}">
      <dgm:prSet/>
      <dgm:spPr/>
      <dgm:t>
        <a:bodyPr/>
        <a:lstStyle/>
        <a:p>
          <a:endParaRPr lang="it-IT"/>
        </a:p>
      </dgm:t>
    </dgm:pt>
    <dgm:pt modelId="{3A513376-3BCF-40DF-9BFF-855E1C401503}" type="sibTrans" cxnId="{41F4702D-AAE6-4271-B715-44D245218100}">
      <dgm:prSet/>
      <dgm:spPr/>
      <dgm:t>
        <a:bodyPr/>
        <a:lstStyle/>
        <a:p>
          <a:endParaRPr lang="it-IT"/>
        </a:p>
      </dgm:t>
    </dgm:pt>
    <dgm:pt modelId="{14ACBF96-1C06-4A92-A3CE-6C73301CB03E}">
      <dgm:prSet phldrT="[Testo]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interattiva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2ABB0D-2B65-4730-B2AF-BDB6AA5C18B3}" type="parTrans" cxnId="{053E49A2-54AD-4052-861D-6758AE8C52A0}">
      <dgm:prSet/>
      <dgm:spPr/>
      <dgm:t>
        <a:bodyPr/>
        <a:lstStyle/>
        <a:p>
          <a:endParaRPr lang="it-IT"/>
        </a:p>
      </dgm:t>
    </dgm:pt>
    <dgm:pt modelId="{C57C84B8-7717-48E0-ACEB-41BB30153FC0}" type="sibTrans" cxnId="{053E49A2-54AD-4052-861D-6758AE8C52A0}">
      <dgm:prSet/>
      <dgm:spPr/>
      <dgm:t>
        <a:bodyPr/>
        <a:lstStyle/>
        <a:p>
          <a:endParaRPr lang="it-IT"/>
        </a:p>
      </dgm:t>
    </dgm:pt>
    <dgm:pt modelId="{56320FAA-3BE8-48BD-A69B-6589E11CE26D}">
      <dgm:prSet phldrT="[Testo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ludica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A42223-EE91-4489-9960-6B67EB16CA00}" type="parTrans" cxnId="{E7B5A150-CED8-4115-A80D-83B8249B864B}">
      <dgm:prSet/>
      <dgm:spPr/>
      <dgm:t>
        <a:bodyPr/>
        <a:lstStyle/>
        <a:p>
          <a:endParaRPr lang="it-IT"/>
        </a:p>
      </dgm:t>
    </dgm:pt>
    <dgm:pt modelId="{CD3A03DC-E67E-4F19-A0B3-9F689869050D}" type="sibTrans" cxnId="{E7B5A150-CED8-4115-A80D-83B8249B864B}">
      <dgm:prSet/>
      <dgm:spPr/>
      <dgm:t>
        <a:bodyPr/>
        <a:lstStyle/>
        <a:p>
          <a:endParaRPr lang="it-IT"/>
        </a:p>
      </dgm:t>
    </dgm:pt>
    <dgm:pt modelId="{E4F83902-3F62-4060-A47B-7E24EF4CE3DD}">
      <dgm:prSet phldrT="[Tes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t-IT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Metodi valutativi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5024BA-B633-44E0-9D03-76A84F65B19F}" type="parTrans" cxnId="{CF7744F6-2E37-4452-86EC-9CAF7AA71FF5}">
      <dgm:prSet/>
      <dgm:spPr/>
      <dgm:t>
        <a:bodyPr/>
        <a:lstStyle/>
        <a:p>
          <a:endParaRPr lang="it-IT"/>
        </a:p>
      </dgm:t>
    </dgm:pt>
    <dgm:pt modelId="{02A5DA73-7506-4A38-8F57-6A56D9E53C55}" type="sibTrans" cxnId="{CF7744F6-2E37-4452-86EC-9CAF7AA71FF5}">
      <dgm:prSet/>
      <dgm:spPr/>
      <dgm:t>
        <a:bodyPr/>
        <a:lstStyle/>
        <a:p>
          <a:endParaRPr lang="it-IT"/>
        </a:p>
      </dgm:t>
    </dgm:pt>
    <dgm:pt modelId="{12894A86-EA95-4298-8C95-669A18167758}">
      <dgm:prSet phldrT="[Testo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Ausili comunicativi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81AFF9-B5A4-450C-9B8E-1A421ED410B4}" type="parTrans" cxnId="{E76B4EEB-1972-4B96-8016-DD771CD031EC}">
      <dgm:prSet/>
      <dgm:spPr/>
      <dgm:t>
        <a:bodyPr/>
        <a:lstStyle/>
        <a:p>
          <a:endParaRPr lang="it-IT"/>
        </a:p>
      </dgm:t>
    </dgm:pt>
    <dgm:pt modelId="{D14E9426-4677-4B39-9609-E73A5538EA28}" type="sibTrans" cxnId="{E76B4EEB-1972-4B96-8016-DD771CD031EC}">
      <dgm:prSet/>
      <dgm:spPr/>
      <dgm:t>
        <a:bodyPr/>
        <a:lstStyle/>
        <a:p>
          <a:endParaRPr lang="it-IT"/>
        </a:p>
      </dgm:t>
    </dgm:pt>
    <dgm:pt modelId="{5EE68F30-E96A-49E8-9D70-DDDB748B3709}" type="pres">
      <dgm:prSet presAssocID="{E1FC1FC8-E065-4F99-877D-6C3EFEA139B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AE4F21C-016A-4A72-BACB-1176722EB3E8}" type="pres">
      <dgm:prSet presAssocID="{8A5C8B46-8900-4006-997A-F30FFE48F538}" presName="centerShape" presStyleLbl="node0" presStyleIdx="0" presStyleCnt="1" custScaleX="133035" custScaleY="125156"/>
      <dgm:spPr/>
      <dgm:t>
        <a:bodyPr/>
        <a:lstStyle/>
        <a:p>
          <a:endParaRPr lang="it-IT"/>
        </a:p>
      </dgm:t>
    </dgm:pt>
    <dgm:pt modelId="{C3725FC4-D95F-46BF-BA62-5EA9B9372138}" type="pres">
      <dgm:prSet presAssocID="{E52A3A05-44D7-4BB2-A48F-C45BD92F6392}" presName="parTrans" presStyleLbl="sibTrans2D1" presStyleIdx="0" presStyleCnt="7"/>
      <dgm:spPr/>
      <dgm:t>
        <a:bodyPr/>
        <a:lstStyle/>
        <a:p>
          <a:endParaRPr lang="it-IT"/>
        </a:p>
      </dgm:t>
    </dgm:pt>
    <dgm:pt modelId="{55576DCA-3ACA-4E99-9F0A-F364BE9445DF}" type="pres">
      <dgm:prSet presAssocID="{E52A3A05-44D7-4BB2-A48F-C45BD92F6392}" presName="connectorText" presStyleLbl="sibTrans2D1" presStyleIdx="0" presStyleCnt="7"/>
      <dgm:spPr/>
      <dgm:t>
        <a:bodyPr/>
        <a:lstStyle/>
        <a:p>
          <a:endParaRPr lang="it-IT"/>
        </a:p>
      </dgm:t>
    </dgm:pt>
    <dgm:pt modelId="{97E955D4-B290-4382-ACE5-B35CA3385A38}" type="pres">
      <dgm:prSet presAssocID="{B24C4559-5BF5-443C-80E9-77198B928EE9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2C93F4E-33D8-4908-B6F9-AB5218506DA7}" type="pres">
      <dgm:prSet presAssocID="{80DC6F26-4ABB-4BB0-8903-C7DF3E00802A}" presName="parTrans" presStyleLbl="sibTrans2D1" presStyleIdx="1" presStyleCnt="7"/>
      <dgm:spPr/>
      <dgm:t>
        <a:bodyPr/>
        <a:lstStyle/>
        <a:p>
          <a:endParaRPr lang="it-IT"/>
        </a:p>
      </dgm:t>
    </dgm:pt>
    <dgm:pt modelId="{AD6CBA56-E917-4466-9832-E5CDC10BA997}" type="pres">
      <dgm:prSet presAssocID="{80DC6F26-4ABB-4BB0-8903-C7DF3E00802A}" presName="connectorText" presStyleLbl="sibTrans2D1" presStyleIdx="1" presStyleCnt="7"/>
      <dgm:spPr/>
      <dgm:t>
        <a:bodyPr/>
        <a:lstStyle/>
        <a:p>
          <a:endParaRPr lang="it-IT"/>
        </a:p>
      </dgm:t>
    </dgm:pt>
    <dgm:pt modelId="{46B04E7F-441C-4C01-B93C-B41EDC840028}" type="pres">
      <dgm:prSet presAssocID="{55B2F2FD-4E01-4CC9-A265-60A57801703A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AAAA49-67EC-4548-A965-C2FCBB5EE8EF}" type="pres">
      <dgm:prSet presAssocID="{3CA58739-6B9D-4C2D-9572-986B81ED2059}" presName="parTrans" presStyleLbl="sibTrans2D1" presStyleIdx="2" presStyleCnt="7"/>
      <dgm:spPr/>
      <dgm:t>
        <a:bodyPr/>
        <a:lstStyle/>
        <a:p>
          <a:endParaRPr lang="it-IT"/>
        </a:p>
      </dgm:t>
    </dgm:pt>
    <dgm:pt modelId="{14A1DA1E-AB90-42F7-8966-2C68F11CFA45}" type="pres">
      <dgm:prSet presAssocID="{3CA58739-6B9D-4C2D-9572-986B81ED2059}" presName="connectorText" presStyleLbl="sibTrans2D1" presStyleIdx="2" presStyleCnt="7"/>
      <dgm:spPr/>
      <dgm:t>
        <a:bodyPr/>
        <a:lstStyle/>
        <a:p>
          <a:endParaRPr lang="it-IT"/>
        </a:p>
      </dgm:t>
    </dgm:pt>
    <dgm:pt modelId="{AFAA32E7-4492-4C7D-9156-4D967C168B61}" type="pres">
      <dgm:prSet presAssocID="{5B925BA0-1EF7-4892-B872-AA5917B77344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AC6F8B7-9525-4423-BF83-29EE1F23DD86}" type="pres">
      <dgm:prSet presAssocID="{322ABB0D-2B65-4730-B2AF-BDB6AA5C18B3}" presName="parTrans" presStyleLbl="sibTrans2D1" presStyleIdx="3" presStyleCnt="7"/>
      <dgm:spPr/>
      <dgm:t>
        <a:bodyPr/>
        <a:lstStyle/>
        <a:p>
          <a:endParaRPr lang="it-IT"/>
        </a:p>
      </dgm:t>
    </dgm:pt>
    <dgm:pt modelId="{AEF87C54-C91D-4753-9DE1-BE62347CC5E5}" type="pres">
      <dgm:prSet presAssocID="{322ABB0D-2B65-4730-B2AF-BDB6AA5C18B3}" presName="connectorText" presStyleLbl="sibTrans2D1" presStyleIdx="3" presStyleCnt="7"/>
      <dgm:spPr/>
      <dgm:t>
        <a:bodyPr/>
        <a:lstStyle/>
        <a:p>
          <a:endParaRPr lang="it-IT"/>
        </a:p>
      </dgm:t>
    </dgm:pt>
    <dgm:pt modelId="{881032FC-A041-4EA9-972E-FFCBEF85401B}" type="pres">
      <dgm:prSet presAssocID="{14ACBF96-1C06-4A92-A3CE-6C73301CB03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95AC9FA-2E68-4D46-8653-B552A362EAA9}" type="pres">
      <dgm:prSet presAssocID="{00A42223-EE91-4489-9960-6B67EB16CA00}" presName="parTrans" presStyleLbl="sibTrans2D1" presStyleIdx="4" presStyleCnt="7"/>
      <dgm:spPr/>
      <dgm:t>
        <a:bodyPr/>
        <a:lstStyle/>
        <a:p>
          <a:endParaRPr lang="it-IT"/>
        </a:p>
      </dgm:t>
    </dgm:pt>
    <dgm:pt modelId="{B3B12F5D-1912-4A63-A485-0B9B888EA063}" type="pres">
      <dgm:prSet presAssocID="{00A42223-EE91-4489-9960-6B67EB16CA00}" presName="connectorText" presStyleLbl="sibTrans2D1" presStyleIdx="4" presStyleCnt="7"/>
      <dgm:spPr/>
      <dgm:t>
        <a:bodyPr/>
        <a:lstStyle/>
        <a:p>
          <a:endParaRPr lang="it-IT"/>
        </a:p>
      </dgm:t>
    </dgm:pt>
    <dgm:pt modelId="{D7E4BE43-0BDC-46D4-ADB7-B9ACCE29312D}" type="pres">
      <dgm:prSet presAssocID="{56320FAA-3BE8-48BD-A69B-6589E11CE26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79E7B2-D7C2-40E5-A58E-93E6353864A5}" type="pres">
      <dgm:prSet presAssocID="{405024BA-B633-44E0-9D03-76A84F65B19F}" presName="parTrans" presStyleLbl="sibTrans2D1" presStyleIdx="5" presStyleCnt="7"/>
      <dgm:spPr/>
      <dgm:t>
        <a:bodyPr/>
        <a:lstStyle/>
        <a:p>
          <a:endParaRPr lang="it-IT"/>
        </a:p>
      </dgm:t>
    </dgm:pt>
    <dgm:pt modelId="{E96CB34B-5FC5-4C65-80ED-7244AB99F0CC}" type="pres">
      <dgm:prSet presAssocID="{405024BA-B633-44E0-9D03-76A84F65B19F}" presName="connectorText" presStyleLbl="sibTrans2D1" presStyleIdx="5" presStyleCnt="7"/>
      <dgm:spPr/>
      <dgm:t>
        <a:bodyPr/>
        <a:lstStyle/>
        <a:p>
          <a:endParaRPr lang="it-IT"/>
        </a:p>
      </dgm:t>
    </dgm:pt>
    <dgm:pt modelId="{B52DE838-644A-40F3-85E6-142B8B271714}" type="pres">
      <dgm:prSet presAssocID="{E4F83902-3F62-4060-A47B-7E24EF4CE3D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9DAF5F-B3C1-4876-A5D8-2494F5532AA3}" type="pres">
      <dgm:prSet presAssocID="{C781AFF9-B5A4-450C-9B8E-1A421ED410B4}" presName="parTrans" presStyleLbl="sibTrans2D1" presStyleIdx="6" presStyleCnt="7"/>
      <dgm:spPr/>
      <dgm:t>
        <a:bodyPr/>
        <a:lstStyle/>
        <a:p>
          <a:endParaRPr lang="it-IT"/>
        </a:p>
      </dgm:t>
    </dgm:pt>
    <dgm:pt modelId="{5E696A98-A6A2-4A63-84FF-5CAA16DEE673}" type="pres">
      <dgm:prSet presAssocID="{C781AFF9-B5A4-450C-9B8E-1A421ED410B4}" presName="connectorText" presStyleLbl="sibTrans2D1" presStyleIdx="6" presStyleCnt="7"/>
      <dgm:spPr/>
      <dgm:t>
        <a:bodyPr/>
        <a:lstStyle/>
        <a:p>
          <a:endParaRPr lang="it-IT"/>
        </a:p>
      </dgm:t>
    </dgm:pt>
    <dgm:pt modelId="{CE69E7EB-E833-43BE-8F4A-DB10E7A57675}" type="pres">
      <dgm:prSet presAssocID="{12894A86-EA95-4298-8C95-669A1816775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1D8C378-1696-4329-8F7A-C02E7AB38299}" type="presOf" srcId="{12894A86-EA95-4298-8C95-669A18167758}" destId="{CE69E7EB-E833-43BE-8F4A-DB10E7A57675}" srcOrd="0" destOrd="0" presId="urn:microsoft.com/office/officeart/2005/8/layout/radial5"/>
    <dgm:cxn modelId="{748B0332-F1BE-40FB-A2D3-4B9D40BE9261}" type="presOf" srcId="{5B925BA0-1EF7-4892-B872-AA5917B77344}" destId="{AFAA32E7-4492-4C7D-9156-4D967C168B61}" srcOrd="0" destOrd="0" presId="urn:microsoft.com/office/officeart/2005/8/layout/radial5"/>
    <dgm:cxn modelId="{E7B5A150-CED8-4115-A80D-83B8249B864B}" srcId="{8A5C8B46-8900-4006-997A-F30FFE48F538}" destId="{56320FAA-3BE8-48BD-A69B-6589E11CE26D}" srcOrd="4" destOrd="0" parTransId="{00A42223-EE91-4489-9960-6B67EB16CA00}" sibTransId="{CD3A03DC-E67E-4F19-A0B3-9F689869050D}"/>
    <dgm:cxn modelId="{F9296A95-0CA4-4DB8-BE97-12D2ED1300E0}" type="presOf" srcId="{56320FAA-3BE8-48BD-A69B-6589E11CE26D}" destId="{D7E4BE43-0BDC-46D4-ADB7-B9ACCE29312D}" srcOrd="0" destOrd="0" presId="urn:microsoft.com/office/officeart/2005/8/layout/radial5"/>
    <dgm:cxn modelId="{1E3E1C25-9120-4C77-B42A-6006B4793D53}" type="presOf" srcId="{322ABB0D-2B65-4730-B2AF-BDB6AA5C18B3}" destId="{AEF87C54-C91D-4753-9DE1-BE62347CC5E5}" srcOrd="1" destOrd="0" presId="urn:microsoft.com/office/officeart/2005/8/layout/radial5"/>
    <dgm:cxn modelId="{A23961A9-F750-4452-8DFC-5976B9AB3848}" type="presOf" srcId="{405024BA-B633-44E0-9D03-76A84F65B19F}" destId="{E96CB34B-5FC5-4C65-80ED-7244AB99F0CC}" srcOrd="1" destOrd="0" presId="urn:microsoft.com/office/officeart/2005/8/layout/radial5"/>
    <dgm:cxn modelId="{38F7C4B4-1F50-4149-AB4C-AB2CF05B4B09}" type="presOf" srcId="{00A42223-EE91-4489-9960-6B67EB16CA00}" destId="{B3B12F5D-1912-4A63-A485-0B9B888EA063}" srcOrd="1" destOrd="0" presId="urn:microsoft.com/office/officeart/2005/8/layout/radial5"/>
    <dgm:cxn modelId="{10809DE0-F9A5-4B84-B08A-66E5F618D31A}" type="presOf" srcId="{405024BA-B633-44E0-9D03-76A84F65B19F}" destId="{8879E7B2-D7C2-40E5-A58E-93E6353864A5}" srcOrd="0" destOrd="0" presId="urn:microsoft.com/office/officeart/2005/8/layout/radial5"/>
    <dgm:cxn modelId="{484D4B7F-16C8-43B0-9646-F0965E0FB8A1}" type="presOf" srcId="{8A5C8B46-8900-4006-997A-F30FFE48F538}" destId="{4AE4F21C-016A-4A72-BACB-1176722EB3E8}" srcOrd="0" destOrd="0" presId="urn:microsoft.com/office/officeart/2005/8/layout/radial5"/>
    <dgm:cxn modelId="{9B658173-3FBC-43E0-9EA5-2AC092E5147A}" type="presOf" srcId="{E52A3A05-44D7-4BB2-A48F-C45BD92F6392}" destId="{55576DCA-3ACA-4E99-9F0A-F364BE9445DF}" srcOrd="1" destOrd="0" presId="urn:microsoft.com/office/officeart/2005/8/layout/radial5"/>
    <dgm:cxn modelId="{E146E529-AE07-42C7-9821-8F5A444F3376}" type="presOf" srcId="{C781AFF9-B5A4-450C-9B8E-1A421ED410B4}" destId="{5E696A98-A6A2-4A63-84FF-5CAA16DEE673}" srcOrd="1" destOrd="0" presId="urn:microsoft.com/office/officeart/2005/8/layout/radial5"/>
    <dgm:cxn modelId="{6A36EC53-3698-46BD-A219-6ECAAF83B44F}" srcId="{8A5C8B46-8900-4006-997A-F30FFE48F538}" destId="{B24C4559-5BF5-443C-80E9-77198B928EE9}" srcOrd="0" destOrd="0" parTransId="{E52A3A05-44D7-4BB2-A48F-C45BD92F6392}" sibTransId="{3E2F780B-203A-4A66-9E47-BA90254C5CD1}"/>
    <dgm:cxn modelId="{09BB141D-5A6E-462D-BD91-04FC521B4433}" type="presOf" srcId="{55B2F2FD-4E01-4CC9-A265-60A57801703A}" destId="{46B04E7F-441C-4C01-B93C-B41EDC840028}" srcOrd="0" destOrd="0" presId="urn:microsoft.com/office/officeart/2005/8/layout/radial5"/>
    <dgm:cxn modelId="{BC4151A4-EE7A-46CF-8ECD-F22C5B61197C}" type="presOf" srcId="{3CA58739-6B9D-4C2D-9572-986B81ED2059}" destId="{1EAAAA49-67EC-4548-A965-C2FCBB5EE8EF}" srcOrd="0" destOrd="0" presId="urn:microsoft.com/office/officeart/2005/8/layout/radial5"/>
    <dgm:cxn modelId="{C007CEC2-D1FE-4E1D-8970-D1B83A07E2F1}" type="presOf" srcId="{B24C4559-5BF5-443C-80E9-77198B928EE9}" destId="{97E955D4-B290-4382-ACE5-B35CA3385A38}" srcOrd="0" destOrd="0" presId="urn:microsoft.com/office/officeart/2005/8/layout/radial5"/>
    <dgm:cxn modelId="{82D692B3-B1DD-4AFF-A11F-F9B43C8FF3F0}" type="presOf" srcId="{C781AFF9-B5A4-450C-9B8E-1A421ED410B4}" destId="{E69DAF5F-B3C1-4876-A5D8-2494F5532AA3}" srcOrd="0" destOrd="0" presId="urn:microsoft.com/office/officeart/2005/8/layout/radial5"/>
    <dgm:cxn modelId="{3CA2F223-3B5D-4AFE-BEDD-091790726139}" srcId="{8A5C8B46-8900-4006-997A-F30FFE48F538}" destId="{55B2F2FD-4E01-4CC9-A265-60A57801703A}" srcOrd="1" destOrd="0" parTransId="{80DC6F26-4ABB-4BB0-8903-C7DF3E00802A}" sibTransId="{619ACF63-2403-40CB-995E-66E1DFB8E0A9}"/>
    <dgm:cxn modelId="{41F4702D-AAE6-4271-B715-44D245218100}" srcId="{8A5C8B46-8900-4006-997A-F30FFE48F538}" destId="{5B925BA0-1EF7-4892-B872-AA5917B77344}" srcOrd="2" destOrd="0" parTransId="{3CA58739-6B9D-4C2D-9572-986B81ED2059}" sibTransId="{3A513376-3BCF-40DF-9BFF-855E1C401503}"/>
    <dgm:cxn modelId="{6B2CEACE-9F85-4D6F-AF8B-72A5D56643DD}" type="presOf" srcId="{3CA58739-6B9D-4C2D-9572-986B81ED2059}" destId="{14A1DA1E-AB90-42F7-8966-2C68F11CFA45}" srcOrd="1" destOrd="0" presId="urn:microsoft.com/office/officeart/2005/8/layout/radial5"/>
    <dgm:cxn modelId="{F5BAA464-EF3C-4919-B56B-CE38B643279E}" type="presOf" srcId="{00A42223-EE91-4489-9960-6B67EB16CA00}" destId="{C95AC9FA-2E68-4D46-8653-B552A362EAA9}" srcOrd="0" destOrd="0" presId="urn:microsoft.com/office/officeart/2005/8/layout/radial5"/>
    <dgm:cxn modelId="{3266017F-A034-4F3B-984D-7BF32065B223}" type="presOf" srcId="{14ACBF96-1C06-4A92-A3CE-6C73301CB03E}" destId="{881032FC-A041-4EA9-972E-FFCBEF85401B}" srcOrd="0" destOrd="0" presId="urn:microsoft.com/office/officeart/2005/8/layout/radial5"/>
    <dgm:cxn modelId="{1D04C439-2A7B-4B31-85A4-691B246C2CF3}" type="presOf" srcId="{E52A3A05-44D7-4BB2-A48F-C45BD92F6392}" destId="{C3725FC4-D95F-46BF-BA62-5EA9B9372138}" srcOrd="0" destOrd="0" presId="urn:microsoft.com/office/officeart/2005/8/layout/radial5"/>
    <dgm:cxn modelId="{84A95182-596A-473E-9477-5BCA6D8B33BD}" type="presOf" srcId="{322ABB0D-2B65-4730-B2AF-BDB6AA5C18B3}" destId="{FAC6F8B7-9525-4423-BF83-29EE1F23DD86}" srcOrd="0" destOrd="0" presId="urn:microsoft.com/office/officeart/2005/8/layout/radial5"/>
    <dgm:cxn modelId="{CF7744F6-2E37-4452-86EC-9CAF7AA71FF5}" srcId="{8A5C8B46-8900-4006-997A-F30FFE48F538}" destId="{E4F83902-3F62-4060-A47B-7E24EF4CE3DD}" srcOrd="5" destOrd="0" parTransId="{405024BA-B633-44E0-9D03-76A84F65B19F}" sibTransId="{02A5DA73-7506-4A38-8F57-6A56D9E53C55}"/>
    <dgm:cxn modelId="{83C761EF-0507-4B86-BE54-25230CD84D00}" type="presOf" srcId="{E4F83902-3F62-4060-A47B-7E24EF4CE3DD}" destId="{B52DE838-644A-40F3-85E6-142B8B271714}" srcOrd="0" destOrd="0" presId="urn:microsoft.com/office/officeart/2005/8/layout/radial5"/>
    <dgm:cxn modelId="{053E49A2-54AD-4052-861D-6758AE8C52A0}" srcId="{8A5C8B46-8900-4006-997A-F30FFE48F538}" destId="{14ACBF96-1C06-4A92-A3CE-6C73301CB03E}" srcOrd="3" destOrd="0" parTransId="{322ABB0D-2B65-4730-B2AF-BDB6AA5C18B3}" sibTransId="{C57C84B8-7717-48E0-ACEB-41BB30153FC0}"/>
    <dgm:cxn modelId="{D80DC919-2DC6-4A9D-B112-E213E8988F36}" srcId="{E1FC1FC8-E065-4F99-877D-6C3EFEA139BA}" destId="{8A5C8B46-8900-4006-997A-F30FFE48F538}" srcOrd="0" destOrd="0" parTransId="{8898A361-9394-4AC4-9427-E257EA996385}" sibTransId="{1D441CA4-498D-4494-BE7E-56A43323A89B}"/>
    <dgm:cxn modelId="{959B3E23-B4E5-4D68-B9DE-006DBC611CCF}" type="presOf" srcId="{80DC6F26-4ABB-4BB0-8903-C7DF3E00802A}" destId="{AD6CBA56-E917-4466-9832-E5CDC10BA997}" srcOrd="1" destOrd="0" presId="urn:microsoft.com/office/officeart/2005/8/layout/radial5"/>
    <dgm:cxn modelId="{E76B4EEB-1972-4B96-8016-DD771CD031EC}" srcId="{8A5C8B46-8900-4006-997A-F30FFE48F538}" destId="{12894A86-EA95-4298-8C95-669A18167758}" srcOrd="6" destOrd="0" parTransId="{C781AFF9-B5A4-450C-9B8E-1A421ED410B4}" sibTransId="{D14E9426-4677-4B39-9609-E73A5538EA28}"/>
    <dgm:cxn modelId="{071B49ED-763B-4C03-A39A-51F1A0A7B9E6}" type="presOf" srcId="{80DC6F26-4ABB-4BB0-8903-C7DF3E00802A}" destId="{E2C93F4E-33D8-4908-B6F9-AB5218506DA7}" srcOrd="0" destOrd="0" presId="urn:microsoft.com/office/officeart/2005/8/layout/radial5"/>
    <dgm:cxn modelId="{4C16E92C-7374-480B-AEA8-5CEE17C4FC7B}" type="presOf" srcId="{E1FC1FC8-E065-4F99-877D-6C3EFEA139BA}" destId="{5EE68F30-E96A-49E8-9D70-DDDB748B3709}" srcOrd="0" destOrd="0" presId="urn:microsoft.com/office/officeart/2005/8/layout/radial5"/>
    <dgm:cxn modelId="{A33DE6DD-8D98-4D76-A707-6C4E1C9CA262}" type="presParOf" srcId="{5EE68F30-E96A-49E8-9D70-DDDB748B3709}" destId="{4AE4F21C-016A-4A72-BACB-1176722EB3E8}" srcOrd="0" destOrd="0" presId="urn:microsoft.com/office/officeart/2005/8/layout/radial5"/>
    <dgm:cxn modelId="{7C9B5130-47CF-4389-AEF9-4AEEB609C37E}" type="presParOf" srcId="{5EE68F30-E96A-49E8-9D70-DDDB748B3709}" destId="{C3725FC4-D95F-46BF-BA62-5EA9B9372138}" srcOrd="1" destOrd="0" presId="urn:microsoft.com/office/officeart/2005/8/layout/radial5"/>
    <dgm:cxn modelId="{C7A18207-E635-4D7A-BCFC-0C8754A0250E}" type="presParOf" srcId="{C3725FC4-D95F-46BF-BA62-5EA9B9372138}" destId="{55576DCA-3ACA-4E99-9F0A-F364BE9445DF}" srcOrd="0" destOrd="0" presId="urn:microsoft.com/office/officeart/2005/8/layout/radial5"/>
    <dgm:cxn modelId="{4989C167-F5A0-4366-B1CB-E2788F7C4593}" type="presParOf" srcId="{5EE68F30-E96A-49E8-9D70-DDDB748B3709}" destId="{97E955D4-B290-4382-ACE5-B35CA3385A38}" srcOrd="2" destOrd="0" presId="urn:microsoft.com/office/officeart/2005/8/layout/radial5"/>
    <dgm:cxn modelId="{DF40FE9C-5ED4-43CA-8F5A-DE13A3C66862}" type="presParOf" srcId="{5EE68F30-E96A-49E8-9D70-DDDB748B3709}" destId="{E2C93F4E-33D8-4908-B6F9-AB5218506DA7}" srcOrd="3" destOrd="0" presId="urn:microsoft.com/office/officeart/2005/8/layout/radial5"/>
    <dgm:cxn modelId="{C29EFFC6-F265-48D1-9D82-E98B1F4B90A1}" type="presParOf" srcId="{E2C93F4E-33D8-4908-B6F9-AB5218506DA7}" destId="{AD6CBA56-E917-4466-9832-E5CDC10BA997}" srcOrd="0" destOrd="0" presId="urn:microsoft.com/office/officeart/2005/8/layout/radial5"/>
    <dgm:cxn modelId="{35241398-CA08-432F-87C9-FCB36A75A097}" type="presParOf" srcId="{5EE68F30-E96A-49E8-9D70-DDDB748B3709}" destId="{46B04E7F-441C-4C01-B93C-B41EDC840028}" srcOrd="4" destOrd="0" presId="urn:microsoft.com/office/officeart/2005/8/layout/radial5"/>
    <dgm:cxn modelId="{B18AA149-6BFF-48FC-8D4C-ABB7EDF72392}" type="presParOf" srcId="{5EE68F30-E96A-49E8-9D70-DDDB748B3709}" destId="{1EAAAA49-67EC-4548-A965-C2FCBB5EE8EF}" srcOrd="5" destOrd="0" presId="urn:microsoft.com/office/officeart/2005/8/layout/radial5"/>
    <dgm:cxn modelId="{D2FF9605-C598-4101-94E4-A0F438483000}" type="presParOf" srcId="{1EAAAA49-67EC-4548-A965-C2FCBB5EE8EF}" destId="{14A1DA1E-AB90-42F7-8966-2C68F11CFA45}" srcOrd="0" destOrd="0" presId="urn:microsoft.com/office/officeart/2005/8/layout/radial5"/>
    <dgm:cxn modelId="{B709B0C1-BD99-4882-BBF5-EC48451F6CB1}" type="presParOf" srcId="{5EE68F30-E96A-49E8-9D70-DDDB748B3709}" destId="{AFAA32E7-4492-4C7D-9156-4D967C168B61}" srcOrd="6" destOrd="0" presId="urn:microsoft.com/office/officeart/2005/8/layout/radial5"/>
    <dgm:cxn modelId="{4BE360C3-C38E-4AAD-8B14-DF846D2FE327}" type="presParOf" srcId="{5EE68F30-E96A-49E8-9D70-DDDB748B3709}" destId="{FAC6F8B7-9525-4423-BF83-29EE1F23DD86}" srcOrd="7" destOrd="0" presId="urn:microsoft.com/office/officeart/2005/8/layout/radial5"/>
    <dgm:cxn modelId="{E3A49590-7595-49EA-88D0-0AAE215A403E}" type="presParOf" srcId="{FAC6F8B7-9525-4423-BF83-29EE1F23DD86}" destId="{AEF87C54-C91D-4753-9DE1-BE62347CC5E5}" srcOrd="0" destOrd="0" presId="urn:microsoft.com/office/officeart/2005/8/layout/radial5"/>
    <dgm:cxn modelId="{5D393DF6-49DE-48FE-A36C-D9CCC575D8A7}" type="presParOf" srcId="{5EE68F30-E96A-49E8-9D70-DDDB748B3709}" destId="{881032FC-A041-4EA9-972E-FFCBEF85401B}" srcOrd="8" destOrd="0" presId="urn:microsoft.com/office/officeart/2005/8/layout/radial5"/>
    <dgm:cxn modelId="{87E1CDC7-1629-429F-97A8-5D46C83575C1}" type="presParOf" srcId="{5EE68F30-E96A-49E8-9D70-DDDB748B3709}" destId="{C95AC9FA-2E68-4D46-8653-B552A362EAA9}" srcOrd="9" destOrd="0" presId="urn:microsoft.com/office/officeart/2005/8/layout/radial5"/>
    <dgm:cxn modelId="{BD9B816A-6118-4123-91F7-24C939E3AC43}" type="presParOf" srcId="{C95AC9FA-2E68-4D46-8653-B552A362EAA9}" destId="{B3B12F5D-1912-4A63-A485-0B9B888EA063}" srcOrd="0" destOrd="0" presId="urn:microsoft.com/office/officeart/2005/8/layout/radial5"/>
    <dgm:cxn modelId="{940009D6-3F8F-4F92-9721-F5F01485A408}" type="presParOf" srcId="{5EE68F30-E96A-49E8-9D70-DDDB748B3709}" destId="{D7E4BE43-0BDC-46D4-ADB7-B9ACCE29312D}" srcOrd="10" destOrd="0" presId="urn:microsoft.com/office/officeart/2005/8/layout/radial5"/>
    <dgm:cxn modelId="{AEEB3807-70D9-4923-9205-C636A9DB1FB0}" type="presParOf" srcId="{5EE68F30-E96A-49E8-9D70-DDDB748B3709}" destId="{8879E7B2-D7C2-40E5-A58E-93E6353864A5}" srcOrd="11" destOrd="0" presId="urn:microsoft.com/office/officeart/2005/8/layout/radial5"/>
    <dgm:cxn modelId="{28396638-48F7-4867-82A8-E5757E797474}" type="presParOf" srcId="{8879E7B2-D7C2-40E5-A58E-93E6353864A5}" destId="{E96CB34B-5FC5-4C65-80ED-7244AB99F0CC}" srcOrd="0" destOrd="0" presId="urn:microsoft.com/office/officeart/2005/8/layout/radial5"/>
    <dgm:cxn modelId="{EFAEC890-05B1-46FA-81F4-B883E18935DD}" type="presParOf" srcId="{5EE68F30-E96A-49E8-9D70-DDDB748B3709}" destId="{B52DE838-644A-40F3-85E6-142B8B271714}" srcOrd="12" destOrd="0" presId="urn:microsoft.com/office/officeart/2005/8/layout/radial5"/>
    <dgm:cxn modelId="{B3BC9FE4-062B-43E7-B957-D60FF38A6E73}" type="presParOf" srcId="{5EE68F30-E96A-49E8-9D70-DDDB748B3709}" destId="{E69DAF5F-B3C1-4876-A5D8-2494F5532AA3}" srcOrd="13" destOrd="0" presId="urn:microsoft.com/office/officeart/2005/8/layout/radial5"/>
    <dgm:cxn modelId="{43A62DFF-8A75-498F-8983-8BEFEAB4F07E}" type="presParOf" srcId="{E69DAF5F-B3C1-4876-A5D8-2494F5532AA3}" destId="{5E696A98-A6A2-4A63-84FF-5CAA16DEE673}" srcOrd="0" destOrd="0" presId="urn:microsoft.com/office/officeart/2005/8/layout/radial5"/>
    <dgm:cxn modelId="{12A4CB09-9436-4D1E-A2F2-02A66A684445}" type="presParOf" srcId="{5EE68F30-E96A-49E8-9D70-DDDB748B3709}" destId="{CE69E7EB-E833-43BE-8F4A-DB10E7A57675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FC1FC8-E065-4F99-877D-6C3EFEA139BA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A5C8B46-8900-4006-997A-F30FFE48F538}">
      <dgm:prSet phldrT="[Tes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it-IT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</a:t>
          </a:r>
          <a:r>
            <a:rPr lang="it-IT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esperienziale</a:t>
          </a:r>
          <a:endParaRPr lang="it-IT" sz="2400" b="1" dirty="0">
            <a:solidFill>
              <a:schemeClr val="tx1"/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98A361-9394-4AC4-9427-E257EA996385}" type="parTrans" cxnId="{D80DC919-2DC6-4A9D-B112-E213E8988F36}">
      <dgm:prSet/>
      <dgm:spPr/>
      <dgm:t>
        <a:bodyPr/>
        <a:lstStyle/>
        <a:p>
          <a:endParaRPr lang="it-IT"/>
        </a:p>
      </dgm:t>
    </dgm:pt>
    <dgm:pt modelId="{1D441CA4-498D-4494-BE7E-56A43323A89B}" type="sibTrans" cxnId="{D80DC919-2DC6-4A9D-B112-E213E8988F36}">
      <dgm:prSet/>
      <dgm:spPr/>
      <dgm:t>
        <a:bodyPr/>
        <a:lstStyle/>
        <a:p>
          <a:endParaRPr lang="it-IT"/>
        </a:p>
      </dgm:t>
    </dgm:pt>
    <dgm:pt modelId="{B24C4559-5BF5-443C-80E9-77198B928EE9}">
      <dgm:prSet phldrT="[Testo]"/>
      <dgm:spPr>
        <a:solidFill>
          <a:schemeClr val="tx2"/>
        </a:solidFill>
      </dgm:spPr>
      <dgm:t>
        <a:bodyPr/>
        <a:lstStyle/>
        <a:p>
          <a:r>
            <a:rPr lang="it-IT" b="1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Laboratori virtuali</a:t>
          </a:r>
          <a:endParaRPr lang="it-IT" b="1" dirty="0"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2A3A05-44D7-4BB2-A48F-C45BD92F6392}" type="parTrans" cxnId="{6A36EC53-3698-46BD-A219-6ECAAF83B44F}">
      <dgm:prSet/>
      <dgm:spPr/>
      <dgm:t>
        <a:bodyPr/>
        <a:lstStyle/>
        <a:p>
          <a:endParaRPr lang="it-IT"/>
        </a:p>
      </dgm:t>
    </dgm:pt>
    <dgm:pt modelId="{3E2F780B-203A-4A66-9E47-BA90254C5CD1}" type="sibTrans" cxnId="{6A36EC53-3698-46BD-A219-6ECAAF83B44F}">
      <dgm:prSet/>
      <dgm:spPr/>
      <dgm:t>
        <a:bodyPr/>
        <a:lstStyle/>
        <a:p>
          <a:endParaRPr lang="it-IT"/>
        </a:p>
      </dgm:t>
    </dgm:pt>
    <dgm:pt modelId="{E4F83902-3F62-4060-A47B-7E24EF4CE3DD}">
      <dgm:prSet phldrT="[Tes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Fogli di lavoro dinamici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5024BA-B633-44E0-9D03-76A84F65B19F}" type="parTrans" cxnId="{CF7744F6-2E37-4452-86EC-9CAF7AA71FF5}">
      <dgm:prSet/>
      <dgm:spPr/>
      <dgm:t>
        <a:bodyPr/>
        <a:lstStyle/>
        <a:p>
          <a:endParaRPr lang="it-IT"/>
        </a:p>
      </dgm:t>
    </dgm:pt>
    <dgm:pt modelId="{02A5DA73-7506-4A38-8F57-6A56D9E53C55}" type="sibTrans" cxnId="{CF7744F6-2E37-4452-86EC-9CAF7AA71FF5}">
      <dgm:prSet/>
      <dgm:spPr/>
      <dgm:t>
        <a:bodyPr/>
        <a:lstStyle/>
        <a:p>
          <a:endParaRPr lang="it-IT"/>
        </a:p>
      </dgm:t>
    </dgm:pt>
    <dgm:pt modelId="{12894A86-EA95-4298-8C95-669A18167758}">
      <dgm:prSet phldrT="[Testo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per errori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81AFF9-B5A4-450C-9B8E-1A421ED410B4}" type="parTrans" cxnId="{E76B4EEB-1972-4B96-8016-DD771CD031EC}">
      <dgm:prSet/>
      <dgm:spPr/>
      <dgm:t>
        <a:bodyPr/>
        <a:lstStyle/>
        <a:p>
          <a:endParaRPr lang="it-IT"/>
        </a:p>
      </dgm:t>
    </dgm:pt>
    <dgm:pt modelId="{D14E9426-4677-4B39-9609-E73A5538EA28}" type="sibTrans" cxnId="{E76B4EEB-1972-4B96-8016-DD771CD031EC}">
      <dgm:prSet/>
      <dgm:spPr/>
      <dgm:t>
        <a:bodyPr/>
        <a:lstStyle/>
        <a:p>
          <a:endParaRPr lang="it-IT"/>
        </a:p>
      </dgm:t>
    </dgm:pt>
    <dgm:pt modelId="{5EE68F30-E96A-49E8-9D70-DDDB748B3709}" type="pres">
      <dgm:prSet presAssocID="{E1FC1FC8-E065-4F99-877D-6C3EFEA139B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AE4F21C-016A-4A72-BACB-1176722EB3E8}" type="pres">
      <dgm:prSet presAssocID="{8A5C8B46-8900-4006-997A-F30FFE48F538}" presName="centerShape" presStyleLbl="node0" presStyleIdx="0" presStyleCnt="1" custScaleX="154521" custScaleY="150708" custLinFactNeighborX="-248" custLinFactNeighborY="5669"/>
      <dgm:spPr/>
      <dgm:t>
        <a:bodyPr/>
        <a:lstStyle/>
        <a:p>
          <a:endParaRPr lang="it-IT"/>
        </a:p>
      </dgm:t>
    </dgm:pt>
    <dgm:pt modelId="{C3725FC4-D95F-46BF-BA62-5EA9B9372138}" type="pres">
      <dgm:prSet presAssocID="{E52A3A05-44D7-4BB2-A48F-C45BD92F6392}" presName="parTrans" presStyleLbl="sibTrans2D1" presStyleIdx="0" presStyleCnt="3"/>
      <dgm:spPr/>
      <dgm:t>
        <a:bodyPr/>
        <a:lstStyle/>
        <a:p>
          <a:endParaRPr lang="it-IT"/>
        </a:p>
      </dgm:t>
    </dgm:pt>
    <dgm:pt modelId="{55576DCA-3ACA-4E99-9F0A-F364BE9445DF}" type="pres">
      <dgm:prSet presAssocID="{E52A3A05-44D7-4BB2-A48F-C45BD92F6392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97E955D4-B290-4382-ACE5-B35CA3385A38}" type="pres">
      <dgm:prSet presAssocID="{B24C4559-5BF5-443C-80E9-77198B928E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79E7B2-D7C2-40E5-A58E-93E6353864A5}" type="pres">
      <dgm:prSet presAssocID="{405024BA-B633-44E0-9D03-76A84F65B19F}" presName="parTrans" presStyleLbl="sibTrans2D1" presStyleIdx="1" presStyleCnt="3"/>
      <dgm:spPr/>
      <dgm:t>
        <a:bodyPr/>
        <a:lstStyle/>
        <a:p>
          <a:endParaRPr lang="it-IT"/>
        </a:p>
      </dgm:t>
    </dgm:pt>
    <dgm:pt modelId="{E96CB34B-5FC5-4C65-80ED-7244AB99F0CC}" type="pres">
      <dgm:prSet presAssocID="{405024BA-B633-44E0-9D03-76A84F65B19F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B52DE838-644A-40F3-85E6-142B8B271714}" type="pres">
      <dgm:prSet presAssocID="{E4F83902-3F62-4060-A47B-7E24EF4CE3DD}" presName="node" presStyleLbl="node1" presStyleIdx="1" presStyleCnt="3" custRadScaleRad="117408" custRadScaleInc="-799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9DAF5F-B3C1-4876-A5D8-2494F5532AA3}" type="pres">
      <dgm:prSet presAssocID="{C781AFF9-B5A4-450C-9B8E-1A421ED410B4}" presName="parTrans" presStyleLbl="sibTrans2D1" presStyleIdx="2" presStyleCnt="3"/>
      <dgm:spPr/>
      <dgm:t>
        <a:bodyPr/>
        <a:lstStyle/>
        <a:p>
          <a:endParaRPr lang="it-IT"/>
        </a:p>
      </dgm:t>
    </dgm:pt>
    <dgm:pt modelId="{5E696A98-A6A2-4A63-84FF-5CAA16DEE673}" type="pres">
      <dgm:prSet presAssocID="{C781AFF9-B5A4-450C-9B8E-1A421ED410B4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CE69E7EB-E833-43BE-8F4A-DB10E7A57675}" type="pres">
      <dgm:prSet presAssocID="{12894A86-EA95-4298-8C95-669A18167758}" presName="node" presStyleLbl="node1" presStyleIdx="2" presStyleCnt="3" custRadScaleRad="117328" custRadScaleInc="796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236853C-A55B-4DD0-9346-FD52D383AA68}" type="presOf" srcId="{8A5C8B46-8900-4006-997A-F30FFE48F538}" destId="{4AE4F21C-016A-4A72-BACB-1176722EB3E8}" srcOrd="0" destOrd="0" presId="urn:microsoft.com/office/officeart/2005/8/layout/radial5"/>
    <dgm:cxn modelId="{22143B22-26B2-48FA-BC67-7E530607F2A1}" type="presOf" srcId="{405024BA-B633-44E0-9D03-76A84F65B19F}" destId="{8879E7B2-D7C2-40E5-A58E-93E6353864A5}" srcOrd="0" destOrd="0" presId="urn:microsoft.com/office/officeart/2005/8/layout/radial5"/>
    <dgm:cxn modelId="{F070ABC5-ED09-4B55-8BA8-4FB976595998}" type="presOf" srcId="{E52A3A05-44D7-4BB2-A48F-C45BD92F6392}" destId="{55576DCA-3ACA-4E99-9F0A-F364BE9445DF}" srcOrd="1" destOrd="0" presId="urn:microsoft.com/office/officeart/2005/8/layout/radial5"/>
    <dgm:cxn modelId="{2166E8D3-0A72-4719-A32C-A5C09840BEBE}" type="presOf" srcId="{C781AFF9-B5A4-450C-9B8E-1A421ED410B4}" destId="{5E696A98-A6A2-4A63-84FF-5CAA16DEE673}" srcOrd="1" destOrd="0" presId="urn:microsoft.com/office/officeart/2005/8/layout/radial5"/>
    <dgm:cxn modelId="{A69E3017-D023-4A37-ADA5-239C46054D81}" type="presOf" srcId="{C781AFF9-B5A4-450C-9B8E-1A421ED410B4}" destId="{E69DAF5F-B3C1-4876-A5D8-2494F5532AA3}" srcOrd="0" destOrd="0" presId="urn:microsoft.com/office/officeart/2005/8/layout/radial5"/>
    <dgm:cxn modelId="{D49740C6-74A9-481B-B995-729F624C6E7D}" type="presOf" srcId="{B24C4559-5BF5-443C-80E9-77198B928EE9}" destId="{97E955D4-B290-4382-ACE5-B35CA3385A38}" srcOrd="0" destOrd="0" presId="urn:microsoft.com/office/officeart/2005/8/layout/radial5"/>
    <dgm:cxn modelId="{49B4FC19-6C84-437A-B07D-7B300261446E}" type="presOf" srcId="{12894A86-EA95-4298-8C95-669A18167758}" destId="{CE69E7EB-E833-43BE-8F4A-DB10E7A57675}" srcOrd="0" destOrd="0" presId="urn:microsoft.com/office/officeart/2005/8/layout/radial5"/>
    <dgm:cxn modelId="{BE5F68B3-AFF9-4C58-BAA6-1C751870BB4C}" type="presOf" srcId="{E52A3A05-44D7-4BB2-A48F-C45BD92F6392}" destId="{C3725FC4-D95F-46BF-BA62-5EA9B9372138}" srcOrd="0" destOrd="0" presId="urn:microsoft.com/office/officeart/2005/8/layout/radial5"/>
    <dgm:cxn modelId="{CF7744F6-2E37-4452-86EC-9CAF7AA71FF5}" srcId="{8A5C8B46-8900-4006-997A-F30FFE48F538}" destId="{E4F83902-3F62-4060-A47B-7E24EF4CE3DD}" srcOrd="1" destOrd="0" parTransId="{405024BA-B633-44E0-9D03-76A84F65B19F}" sibTransId="{02A5DA73-7506-4A38-8F57-6A56D9E53C55}"/>
    <dgm:cxn modelId="{D80DC919-2DC6-4A9D-B112-E213E8988F36}" srcId="{E1FC1FC8-E065-4F99-877D-6C3EFEA139BA}" destId="{8A5C8B46-8900-4006-997A-F30FFE48F538}" srcOrd="0" destOrd="0" parTransId="{8898A361-9394-4AC4-9427-E257EA996385}" sibTransId="{1D441CA4-498D-4494-BE7E-56A43323A89B}"/>
    <dgm:cxn modelId="{6A36EC53-3698-46BD-A219-6ECAAF83B44F}" srcId="{8A5C8B46-8900-4006-997A-F30FFE48F538}" destId="{B24C4559-5BF5-443C-80E9-77198B928EE9}" srcOrd="0" destOrd="0" parTransId="{E52A3A05-44D7-4BB2-A48F-C45BD92F6392}" sibTransId="{3E2F780B-203A-4A66-9E47-BA90254C5CD1}"/>
    <dgm:cxn modelId="{4F243438-8EED-4AF6-BD6D-55082944C51B}" type="presOf" srcId="{E4F83902-3F62-4060-A47B-7E24EF4CE3DD}" destId="{B52DE838-644A-40F3-85E6-142B8B271714}" srcOrd="0" destOrd="0" presId="urn:microsoft.com/office/officeart/2005/8/layout/radial5"/>
    <dgm:cxn modelId="{AB2C4C30-E01E-42C0-8F74-FB40DA7EAB1A}" type="presOf" srcId="{E1FC1FC8-E065-4F99-877D-6C3EFEA139BA}" destId="{5EE68F30-E96A-49E8-9D70-DDDB748B3709}" srcOrd="0" destOrd="0" presId="urn:microsoft.com/office/officeart/2005/8/layout/radial5"/>
    <dgm:cxn modelId="{E76B4EEB-1972-4B96-8016-DD771CD031EC}" srcId="{8A5C8B46-8900-4006-997A-F30FFE48F538}" destId="{12894A86-EA95-4298-8C95-669A18167758}" srcOrd="2" destOrd="0" parTransId="{C781AFF9-B5A4-450C-9B8E-1A421ED410B4}" sibTransId="{D14E9426-4677-4B39-9609-E73A5538EA28}"/>
    <dgm:cxn modelId="{9BB56777-1FD7-4443-8DCA-E5F42A95BD6B}" type="presOf" srcId="{405024BA-B633-44E0-9D03-76A84F65B19F}" destId="{E96CB34B-5FC5-4C65-80ED-7244AB99F0CC}" srcOrd="1" destOrd="0" presId="urn:microsoft.com/office/officeart/2005/8/layout/radial5"/>
    <dgm:cxn modelId="{C3466505-12BD-4058-8F65-72FE3BA2822B}" type="presParOf" srcId="{5EE68F30-E96A-49E8-9D70-DDDB748B3709}" destId="{4AE4F21C-016A-4A72-BACB-1176722EB3E8}" srcOrd="0" destOrd="0" presId="urn:microsoft.com/office/officeart/2005/8/layout/radial5"/>
    <dgm:cxn modelId="{3CB42C01-49B3-40EA-BFCD-73A03D28A510}" type="presParOf" srcId="{5EE68F30-E96A-49E8-9D70-DDDB748B3709}" destId="{C3725FC4-D95F-46BF-BA62-5EA9B9372138}" srcOrd="1" destOrd="0" presId="urn:microsoft.com/office/officeart/2005/8/layout/radial5"/>
    <dgm:cxn modelId="{66538978-9BEC-49A8-804F-4F79BA859D7A}" type="presParOf" srcId="{C3725FC4-D95F-46BF-BA62-5EA9B9372138}" destId="{55576DCA-3ACA-4E99-9F0A-F364BE9445DF}" srcOrd="0" destOrd="0" presId="urn:microsoft.com/office/officeart/2005/8/layout/radial5"/>
    <dgm:cxn modelId="{8E4DF7A3-FE94-4498-BA2F-7587BD810F51}" type="presParOf" srcId="{5EE68F30-E96A-49E8-9D70-DDDB748B3709}" destId="{97E955D4-B290-4382-ACE5-B35CA3385A38}" srcOrd="2" destOrd="0" presId="urn:microsoft.com/office/officeart/2005/8/layout/radial5"/>
    <dgm:cxn modelId="{7E1AC2CE-7DAD-429B-AD58-5C11C43C9BBD}" type="presParOf" srcId="{5EE68F30-E96A-49E8-9D70-DDDB748B3709}" destId="{8879E7B2-D7C2-40E5-A58E-93E6353864A5}" srcOrd="3" destOrd="0" presId="urn:microsoft.com/office/officeart/2005/8/layout/radial5"/>
    <dgm:cxn modelId="{069930DF-8D66-4B39-8E78-1C390917153F}" type="presParOf" srcId="{8879E7B2-D7C2-40E5-A58E-93E6353864A5}" destId="{E96CB34B-5FC5-4C65-80ED-7244AB99F0CC}" srcOrd="0" destOrd="0" presId="urn:microsoft.com/office/officeart/2005/8/layout/radial5"/>
    <dgm:cxn modelId="{A9A7F817-D2F3-4359-8ADB-E0DEBA1CF3AC}" type="presParOf" srcId="{5EE68F30-E96A-49E8-9D70-DDDB748B3709}" destId="{B52DE838-644A-40F3-85E6-142B8B271714}" srcOrd="4" destOrd="0" presId="urn:microsoft.com/office/officeart/2005/8/layout/radial5"/>
    <dgm:cxn modelId="{A4F0671C-0A3D-4B6D-83DA-C0C07435C8C6}" type="presParOf" srcId="{5EE68F30-E96A-49E8-9D70-DDDB748B3709}" destId="{E69DAF5F-B3C1-4876-A5D8-2494F5532AA3}" srcOrd="5" destOrd="0" presId="urn:microsoft.com/office/officeart/2005/8/layout/radial5"/>
    <dgm:cxn modelId="{25E4677B-FA5B-4578-AA7F-25FA91E65E2B}" type="presParOf" srcId="{E69DAF5F-B3C1-4876-A5D8-2494F5532AA3}" destId="{5E696A98-A6A2-4A63-84FF-5CAA16DEE673}" srcOrd="0" destOrd="0" presId="urn:microsoft.com/office/officeart/2005/8/layout/radial5"/>
    <dgm:cxn modelId="{C1AA2FC7-039A-4053-BF3A-5769C8FB038E}" type="presParOf" srcId="{5EE68F30-E96A-49E8-9D70-DDDB748B3709}" destId="{CE69E7EB-E833-43BE-8F4A-DB10E7A57675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ADED43-EB42-494D-9EFD-62CFC5EE7C78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013229A-2540-4C5F-B21F-FCCCEADB4A94}">
      <dgm:prSet phldrT="[Tes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b="1" cap="all" baseline="0" dirty="0" smtClean="0"/>
            <a:t>Dimostrare con il metodo sperimentale</a:t>
          </a:r>
          <a:endParaRPr lang="it-IT" b="1" cap="all" baseline="0" dirty="0"/>
        </a:p>
      </dgm:t>
    </dgm:pt>
    <dgm:pt modelId="{31D74B16-C820-4814-9572-144A92D9E848}" type="parTrans" cxnId="{E1F76AB0-23FD-4931-8150-1585BD120750}">
      <dgm:prSet/>
      <dgm:spPr/>
      <dgm:t>
        <a:bodyPr/>
        <a:lstStyle/>
        <a:p>
          <a:endParaRPr lang="it-IT"/>
        </a:p>
      </dgm:t>
    </dgm:pt>
    <dgm:pt modelId="{4D7D6DC9-9BD8-45B8-A3C8-BED6A4F8ACE7}" type="sibTrans" cxnId="{E1F76AB0-23FD-4931-8150-1585BD120750}">
      <dgm:prSet/>
      <dgm:spPr/>
      <dgm:t>
        <a:bodyPr/>
        <a:lstStyle/>
        <a:p>
          <a:endParaRPr lang="it-IT"/>
        </a:p>
      </dgm:t>
    </dgm:pt>
    <dgm:pt modelId="{4D4BFCEA-703B-4B48-9772-CC6FD266B9B4}">
      <dgm:prSet phldrT="[Tes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… DA UN LABORATORIO VIRTUALE (dimensione del </a:t>
          </a:r>
          <a:r>
            <a:rPr lang="it-IT" b="1" dirty="0" smtClean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ricercare</a:t>
          </a:r>
          <a:r>
            <a:rPr lang="it-IT" dirty="0" smtClean="0"/>
            <a:t>)</a:t>
          </a:r>
          <a:endParaRPr lang="it-IT" dirty="0"/>
        </a:p>
      </dgm:t>
    </dgm:pt>
    <dgm:pt modelId="{FF0779F6-5A15-4DAA-ADA0-BD20FD9F15B5}" type="parTrans" cxnId="{1F5B4C2B-71AE-4E2C-B441-ED01709118CF}">
      <dgm:prSet/>
      <dgm:spPr/>
      <dgm:t>
        <a:bodyPr/>
        <a:lstStyle/>
        <a:p>
          <a:endParaRPr lang="it-IT"/>
        </a:p>
      </dgm:t>
    </dgm:pt>
    <dgm:pt modelId="{EE49FA3C-3DF7-4827-95CF-69DFBCA4F015}" type="sibTrans" cxnId="{1F5B4C2B-71AE-4E2C-B441-ED01709118CF}">
      <dgm:prSet/>
      <dgm:spPr/>
      <dgm:t>
        <a:bodyPr/>
        <a:lstStyle/>
        <a:p>
          <a:endParaRPr lang="it-IT"/>
        </a:p>
      </dgm:t>
    </dgm:pt>
    <dgm:pt modelId="{7A3616C4-CE6C-46EB-AEC9-0C4126866A7F}">
      <dgm:prSet phldrT="[Testo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it-IT" dirty="0" smtClean="0">
              <a:hlinkClick xmlns:r="http://schemas.openxmlformats.org/officeDocument/2006/relationships" r:id="rId1" action="ppaction://hlinkfile"/>
            </a:rPr>
            <a:t>PHET</a:t>
          </a:r>
          <a:endParaRPr lang="it-IT" dirty="0"/>
        </a:p>
      </dgm:t>
    </dgm:pt>
    <dgm:pt modelId="{115A447C-2377-4E73-AED3-594AEBD83883}" type="parTrans" cxnId="{CD5DE678-E035-4117-B192-630A9772A6BA}">
      <dgm:prSet/>
      <dgm:spPr/>
      <dgm:t>
        <a:bodyPr/>
        <a:lstStyle/>
        <a:p>
          <a:endParaRPr lang="it-IT"/>
        </a:p>
      </dgm:t>
    </dgm:pt>
    <dgm:pt modelId="{B4DDAB6F-28CC-411F-A6A0-83A14CEF688F}" type="sibTrans" cxnId="{CD5DE678-E035-4117-B192-630A9772A6BA}">
      <dgm:prSet/>
      <dgm:spPr/>
      <dgm:t>
        <a:bodyPr/>
        <a:lstStyle/>
        <a:p>
          <a:endParaRPr lang="it-IT"/>
        </a:p>
      </dgm:t>
    </dgm:pt>
    <dgm:pt modelId="{017CA289-7213-47CC-9FEA-643CB11268E2}">
      <dgm:prSet phldrT="[Testo]" phldr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it-IT"/>
        </a:p>
      </dgm:t>
    </dgm:pt>
    <dgm:pt modelId="{E66C5519-5F00-411B-B48C-EEBF72996BEA}" type="parTrans" cxnId="{A45F01BB-BE65-4AF9-A394-466EA5794147}">
      <dgm:prSet/>
      <dgm:spPr/>
      <dgm:t>
        <a:bodyPr/>
        <a:lstStyle/>
        <a:p>
          <a:endParaRPr lang="it-IT"/>
        </a:p>
      </dgm:t>
    </dgm:pt>
    <dgm:pt modelId="{858582EC-789E-4098-AC35-79DE067D0EEE}" type="sibTrans" cxnId="{A45F01BB-BE65-4AF9-A394-466EA5794147}">
      <dgm:prSet/>
      <dgm:spPr/>
      <dgm:t>
        <a:bodyPr/>
        <a:lstStyle/>
        <a:p>
          <a:endParaRPr lang="it-IT"/>
        </a:p>
      </dgm:t>
    </dgm:pt>
    <dgm:pt modelId="{0F80B90B-DA83-4A96-A8AB-2A792BA21E13}">
      <dgm:prSet phldrT="[Tes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… COSTRUENDO UN LABORATORIO (dimensione del </a:t>
          </a:r>
          <a:r>
            <a:rPr lang="it-IT" b="1" dirty="0" smtClean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creare</a:t>
          </a:r>
          <a:r>
            <a:rPr lang="it-IT" dirty="0" smtClean="0"/>
            <a:t>)</a:t>
          </a:r>
          <a:endParaRPr lang="it-IT" dirty="0"/>
        </a:p>
      </dgm:t>
    </dgm:pt>
    <dgm:pt modelId="{7801BD71-4BE8-498E-ACF7-A24A099E9425}" type="parTrans" cxnId="{A5C7DC8F-4EA3-47A7-9285-605DDDA4EDFE}">
      <dgm:prSet/>
      <dgm:spPr/>
      <dgm:t>
        <a:bodyPr/>
        <a:lstStyle/>
        <a:p>
          <a:endParaRPr lang="it-IT"/>
        </a:p>
      </dgm:t>
    </dgm:pt>
    <dgm:pt modelId="{401301BF-912B-4532-BC8D-9A386A57F1E3}" type="sibTrans" cxnId="{A5C7DC8F-4EA3-47A7-9285-605DDDA4EDFE}">
      <dgm:prSet/>
      <dgm:spPr/>
      <dgm:t>
        <a:bodyPr/>
        <a:lstStyle/>
        <a:p>
          <a:endParaRPr lang="it-IT"/>
        </a:p>
      </dgm:t>
    </dgm:pt>
    <dgm:pt modelId="{6B94275F-13C6-4A04-9975-27F465ED112A}">
      <dgm:prSet phldrT="[Testo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it-IT" dirty="0" smtClean="0">
              <a:hlinkClick xmlns:r="http://schemas.openxmlformats.org/officeDocument/2006/relationships" r:id="rId2" action="ppaction://program"/>
            </a:rPr>
            <a:t>PHUN</a:t>
          </a:r>
          <a:endParaRPr lang="it-IT" dirty="0"/>
        </a:p>
      </dgm:t>
    </dgm:pt>
    <dgm:pt modelId="{CC602E0D-4409-4482-815A-2FD5F2172F78}" type="parTrans" cxnId="{D7B30D51-E87A-402C-BB55-B9C15C0325E7}">
      <dgm:prSet/>
      <dgm:spPr/>
      <dgm:t>
        <a:bodyPr/>
        <a:lstStyle/>
        <a:p>
          <a:endParaRPr lang="it-IT"/>
        </a:p>
      </dgm:t>
    </dgm:pt>
    <dgm:pt modelId="{DC6BC35A-5650-4397-91D5-434E97F8BD0E}" type="sibTrans" cxnId="{D7B30D51-E87A-402C-BB55-B9C15C0325E7}">
      <dgm:prSet/>
      <dgm:spPr/>
      <dgm:t>
        <a:bodyPr/>
        <a:lstStyle/>
        <a:p>
          <a:endParaRPr lang="it-IT"/>
        </a:p>
      </dgm:t>
    </dgm:pt>
    <dgm:pt modelId="{6C90BC9C-2443-4534-964A-B63A304928FC}">
      <dgm:prSet phldrT="[Testo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LIM PUO’ DOCUMENTARE COLLABORATIVAMENTE CIO’ CHE ALTRI STRUMENTI DIDATTICI NON POSSONO</a:t>
          </a:r>
          <a:endParaRPr lang="it-IT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3F0C2D-BE1F-4099-8E2F-A112B18B663D}" type="parTrans" cxnId="{D1EF3EA7-F555-4385-87A9-42CD1E8BC9A9}">
      <dgm:prSet/>
      <dgm:spPr/>
      <dgm:t>
        <a:bodyPr/>
        <a:lstStyle/>
        <a:p>
          <a:endParaRPr lang="it-IT"/>
        </a:p>
      </dgm:t>
    </dgm:pt>
    <dgm:pt modelId="{A7502927-D325-4F48-B784-D90CC9269D07}" type="sibTrans" cxnId="{D1EF3EA7-F555-4385-87A9-42CD1E8BC9A9}">
      <dgm:prSet/>
      <dgm:spPr/>
      <dgm:t>
        <a:bodyPr/>
        <a:lstStyle/>
        <a:p>
          <a:endParaRPr lang="it-IT"/>
        </a:p>
      </dgm:t>
    </dgm:pt>
    <dgm:pt modelId="{1FD8C6F9-61D0-44FD-95EA-FDB02B9BDD4F}">
      <dgm:prSet phldrT="[Testo]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r>
            <a:rPr lang="it-IT" dirty="0" smtClean="0">
              <a:hlinkClick xmlns:r="http://schemas.openxmlformats.org/officeDocument/2006/relationships" r:id="rId3"/>
            </a:rPr>
            <a:t>BETA ZETA</a:t>
          </a:r>
          <a:endParaRPr lang="it-IT" dirty="0"/>
        </a:p>
      </dgm:t>
    </dgm:pt>
    <dgm:pt modelId="{CC22E973-46E0-4BD8-836C-FD018F0CDFE4}" type="parTrans" cxnId="{32F6CA8D-0568-4317-8F20-24F4BAE6159A}">
      <dgm:prSet/>
      <dgm:spPr/>
      <dgm:t>
        <a:bodyPr/>
        <a:lstStyle/>
        <a:p>
          <a:endParaRPr lang="it-IT"/>
        </a:p>
      </dgm:t>
    </dgm:pt>
    <dgm:pt modelId="{8F0152AA-0F2F-47F3-A503-9A884D5869D4}" type="sibTrans" cxnId="{32F6CA8D-0568-4317-8F20-24F4BAE6159A}">
      <dgm:prSet/>
      <dgm:spPr/>
      <dgm:t>
        <a:bodyPr/>
        <a:lstStyle/>
        <a:p>
          <a:endParaRPr lang="it-IT"/>
        </a:p>
      </dgm:t>
    </dgm:pt>
    <dgm:pt modelId="{2994C8C9-428D-4230-8D9C-FB48C616618B}" type="pres">
      <dgm:prSet presAssocID="{8BADED43-EB42-494D-9EFD-62CFC5EE7C7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0B475FD-E1FC-4BC0-AB45-20BAEF91DF0C}" type="pres">
      <dgm:prSet presAssocID="{B013229A-2540-4C5F-B21F-FCCCEADB4A94}" presName="vertOne" presStyleCnt="0"/>
      <dgm:spPr/>
    </dgm:pt>
    <dgm:pt modelId="{45B64EC0-37BE-47C9-98E9-51601E715918}" type="pres">
      <dgm:prSet presAssocID="{B013229A-2540-4C5F-B21F-FCCCEADB4A94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C4B6BF0-AB60-4A4B-8B0F-10B3DF499D41}" type="pres">
      <dgm:prSet presAssocID="{B013229A-2540-4C5F-B21F-FCCCEADB4A94}" presName="horzOne" presStyleCnt="0"/>
      <dgm:spPr/>
    </dgm:pt>
    <dgm:pt modelId="{C27FB150-35DB-4832-8F3E-A5FEB7B282A4}" type="pres">
      <dgm:prSet presAssocID="{4D7D6DC9-9BD8-45B8-A3C8-BED6A4F8ACE7}" presName="sibSpaceOne" presStyleCnt="0"/>
      <dgm:spPr/>
    </dgm:pt>
    <dgm:pt modelId="{07B41A8C-1A5B-43C5-849A-53296653192B}" type="pres">
      <dgm:prSet presAssocID="{6C90BC9C-2443-4534-964A-B63A304928FC}" presName="vertOne" presStyleCnt="0"/>
      <dgm:spPr/>
    </dgm:pt>
    <dgm:pt modelId="{8640056B-30E8-41A8-8F57-656333AF64A7}" type="pres">
      <dgm:prSet presAssocID="{6C90BC9C-2443-4534-964A-B63A304928FC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35BEE97-6AC1-41D6-98CB-F5A0670885AE}" type="pres">
      <dgm:prSet presAssocID="{6C90BC9C-2443-4534-964A-B63A304928FC}" presName="parTransOne" presStyleCnt="0"/>
      <dgm:spPr/>
    </dgm:pt>
    <dgm:pt modelId="{316BE150-F3DA-41CF-ACE2-6F4C46B0DF82}" type="pres">
      <dgm:prSet presAssocID="{6C90BC9C-2443-4534-964A-B63A304928FC}" presName="horzOne" presStyleCnt="0"/>
      <dgm:spPr/>
    </dgm:pt>
    <dgm:pt modelId="{4FD8A0C4-3FEB-4621-8E44-7EE4DF6F4CC2}" type="pres">
      <dgm:prSet presAssocID="{4D4BFCEA-703B-4B48-9772-CC6FD266B9B4}" presName="vertTwo" presStyleCnt="0"/>
      <dgm:spPr/>
    </dgm:pt>
    <dgm:pt modelId="{DCF2DF2A-3B53-471A-AA97-D749C367B80C}" type="pres">
      <dgm:prSet presAssocID="{4D4BFCEA-703B-4B48-9772-CC6FD266B9B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E2EC3F6-843F-4D63-A7AB-A6ABDC8B11EC}" type="pres">
      <dgm:prSet presAssocID="{4D4BFCEA-703B-4B48-9772-CC6FD266B9B4}" presName="parTransTwo" presStyleCnt="0"/>
      <dgm:spPr/>
    </dgm:pt>
    <dgm:pt modelId="{6AA6B4AA-6C7E-4EBD-940C-0FA7A9354A74}" type="pres">
      <dgm:prSet presAssocID="{4D4BFCEA-703B-4B48-9772-CC6FD266B9B4}" presName="horzTwo" presStyleCnt="0"/>
      <dgm:spPr/>
    </dgm:pt>
    <dgm:pt modelId="{33811C59-8C34-4162-8BEC-E77C72E9AF6C}" type="pres">
      <dgm:prSet presAssocID="{7A3616C4-CE6C-46EB-AEC9-0C4126866A7F}" presName="vertThree" presStyleCnt="0"/>
      <dgm:spPr/>
    </dgm:pt>
    <dgm:pt modelId="{825111CF-D1DB-471B-8E4F-1EE11B99353C}" type="pres">
      <dgm:prSet presAssocID="{7A3616C4-CE6C-46EB-AEC9-0C4126866A7F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10F5DD7-0B02-41BA-B669-F00D9E267CC9}" type="pres">
      <dgm:prSet presAssocID="{7A3616C4-CE6C-46EB-AEC9-0C4126866A7F}" presName="horzThree" presStyleCnt="0"/>
      <dgm:spPr/>
    </dgm:pt>
    <dgm:pt modelId="{6E7E7EAB-84F3-4969-9320-0C733EB7998E}" type="pres">
      <dgm:prSet presAssocID="{B4DDAB6F-28CC-411F-A6A0-83A14CEF688F}" presName="sibSpaceThree" presStyleCnt="0"/>
      <dgm:spPr/>
    </dgm:pt>
    <dgm:pt modelId="{F09C431E-2791-4EBC-817C-BAB0A2B26C00}" type="pres">
      <dgm:prSet presAssocID="{017CA289-7213-47CC-9FEA-643CB11268E2}" presName="vertThree" presStyleCnt="0"/>
      <dgm:spPr/>
    </dgm:pt>
    <dgm:pt modelId="{6C104C10-4038-469F-952B-7F96F00661EC}" type="pres">
      <dgm:prSet presAssocID="{017CA289-7213-47CC-9FEA-643CB11268E2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C68A3F4-657B-4239-A605-8ECDAD5506AF}" type="pres">
      <dgm:prSet presAssocID="{017CA289-7213-47CC-9FEA-643CB11268E2}" presName="horzThree" presStyleCnt="0"/>
      <dgm:spPr/>
    </dgm:pt>
    <dgm:pt modelId="{77EB62D2-B2B7-4D05-AE21-7625150A0BC5}" type="pres">
      <dgm:prSet presAssocID="{EE49FA3C-3DF7-4827-95CF-69DFBCA4F015}" presName="sibSpaceTwo" presStyleCnt="0"/>
      <dgm:spPr/>
    </dgm:pt>
    <dgm:pt modelId="{CD780BEE-5AEA-4193-97D9-2B4CA39B3C46}" type="pres">
      <dgm:prSet presAssocID="{0F80B90B-DA83-4A96-A8AB-2A792BA21E13}" presName="vertTwo" presStyleCnt="0"/>
      <dgm:spPr/>
    </dgm:pt>
    <dgm:pt modelId="{5E488465-11A4-4D8A-8295-96D76283BC39}" type="pres">
      <dgm:prSet presAssocID="{0F80B90B-DA83-4A96-A8AB-2A792BA21E13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CC2E6EA-36B3-49E8-9E5C-FFC959F202A7}" type="pres">
      <dgm:prSet presAssocID="{0F80B90B-DA83-4A96-A8AB-2A792BA21E13}" presName="parTransTwo" presStyleCnt="0"/>
      <dgm:spPr/>
    </dgm:pt>
    <dgm:pt modelId="{28819A51-126C-4961-8D02-BC323E411475}" type="pres">
      <dgm:prSet presAssocID="{0F80B90B-DA83-4A96-A8AB-2A792BA21E13}" presName="horzTwo" presStyleCnt="0"/>
      <dgm:spPr/>
    </dgm:pt>
    <dgm:pt modelId="{65DF456C-51B0-442F-BE68-68EAA28A2F32}" type="pres">
      <dgm:prSet presAssocID="{6B94275F-13C6-4A04-9975-27F465ED112A}" presName="vertThree" presStyleCnt="0"/>
      <dgm:spPr/>
    </dgm:pt>
    <dgm:pt modelId="{9CAA0A1B-B70F-4E22-94D1-CFD2A9FD885E}" type="pres">
      <dgm:prSet presAssocID="{6B94275F-13C6-4A04-9975-27F465ED112A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DF662DF-CCF5-4ADE-ACEB-CE0497AC0649}" type="pres">
      <dgm:prSet presAssocID="{6B94275F-13C6-4A04-9975-27F465ED112A}" presName="horzThree" presStyleCnt="0"/>
      <dgm:spPr/>
    </dgm:pt>
    <dgm:pt modelId="{0D7D2694-ED2B-4DC0-96A9-1882389AD3D8}" type="pres">
      <dgm:prSet presAssocID="{DC6BC35A-5650-4397-91D5-434E97F8BD0E}" presName="sibSpaceThree" presStyleCnt="0"/>
      <dgm:spPr/>
    </dgm:pt>
    <dgm:pt modelId="{5F95D0F7-6356-4ECC-A673-C6FA161A801A}" type="pres">
      <dgm:prSet presAssocID="{1FD8C6F9-61D0-44FD-95EA-FDB02B9BDD4F}" presName="vertThree" presStyleCnt="0"/>
      <dgm:spPr/>
    </dgm:pt>
    <dgm:pt modelId="{7B484BD5-E363-4913-8756-46F962B5E729}" type="pres">
      <dgm:prSet presAssocID="{1FD8C6F9-61D0-44FD-95EA-FDB02B9BDD4F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11E5F81-6733-4CBB-A8FB-F8245828C752}" type="pres">
      <dgm:prSet presAssocID="{1FD8C6F9-61D0-44FD-95EA-FDB02B9BDD4F}" presName="horzThree" presStyleCnt="0"/>
      <dgm:spPr/>
    </dgm:pt>
  </dgm:ptLst>
  <dgm:cxnLst>
    <dgm:cxn modelId="{412EF0C9-1D72-484E-86B9-A42F990FCB30}" type="presOf" srcId="{1FD8C6F9-61D0-44FD-95EA-FDB02B9BDD4F}" destId="{7B484BD5-E363-4913-8756-46F962B5E729}" srcOrd="0" destOrd="0" presId="urn:microsoft.com/office/officeart/2005/8/layout/hierarchy4"/>
    <dgm:cxn modelId="{55B94F8D-BC1F-4F91-BC4C-7D8597CD128A}" type="presOf" srcId="{7A3616C4-CE6C-46EB-AEC9-0C4126866A7F}" destId="{825111CF-D1DB-471B-8E4F-1EE11B99353C}" srcOrd="0" destOrd="0" presId="urn:microsoft.com/office/officeart/2005/8/layout/hierarchy4"/>
    <dgm:cxn modelId="{F251231A-4CBE-432C-9A06-F81121B983FD}" type="presOf" srcId="{0F80B90B-DA83-4A96-A8AB-2A792BA21E13}" destId="{5E488465-11A4-4D8A-8295-96D76283BC39}" srcOrd="0" destOrd="0" presId="urn:microsoft.com/office/officeart/2005/8/layout/hierarchy4"/>
    <dgm:cxn modelId="{32F6CA8D-0568-4317-8F20-24F4BAE6159A}" srcId="{0F80B90B-DA83-4A96-A8AB-2A792BA21E13}" destId="{1FD8C6F9-61D0-44FD-95EA-FDB02B9BDD4F}" srcOrd="1" destOrd="0" parTransId="{CC22E973-46E0-4BD8-836C-FD018F0CDFE4}" sibTransId="{8F0152AA-0F2F-47F3-A503-9A884D5869D4}"/>
    <dgm:cxn modelId="{CAA81C23-A706-4373-A7E6-8565A34BDF60}" type="presOf" srcId="{017CA289-7213-47CC-9FEA-643CB11268E2}" destId="{6C104C10-4038-469F-952B-7F96F00661EC}" srcOrd="0" destOrd="0" presId="urn:microsoft.com/office/officeart/2005/8/layout/hierarchy4"/>
    <dgm:cxn modelId="{F3FB7802-1705-4192-980F-B833989119EB}" type="presOf" srcId="{B013229A-2540-4C5F-B21F-FCCCEADB4A94}" destId="{45B64EC0-37BE-47C9-98E9-51601E715918}" srcOrd="0" destOrd="0" presId="urn:microsoft.com/office/officeart/2005/8/layout/hierarchy4"/>
    <dgm:cxn modelId="{E1F76AB0-23FD-4931-8150-1585BD120750}" srcId="{8BADED43-EB42-494D-9EFD-62CFC5EE7C78}" destId="{B013229A-2540-4C5F-B21F-FCCCEADB4A94}" srcOrd="0" destOrd="0" parTransId="{31D74B16-C820-4814-9572-144A92D9E848}" sibTransId="{4D7D6DC9-9BD8-45B8-A3C8-BED6A4F8ACE7}"/>
    <dgm:cxn modelId="{59E677EB-6752-451E-B256-2996B0A507F2}" type="presOf" srcId="{4D4BFCEA-703B-4B48-9772-CC6FD266B9B4}" destId="{DCF2DF2A-3B53-471A-AA97-D749C367B80C}" srcOrd="0" destOrd="0" presId="urn:microsoft.com/office/officeart/2005/8/layout/hierarchy4"/>
    <dgm:cxn modelId="{A45F01BB-BE65-4AF9-A394-466EA5794147}" srcId="{4D4BFCEA-703B-4B48-9772-CC6FD266B9B4}" destId="{017CA289-7213-47CC-9FEA-643CB11268E2}" srcOrd="1" destOrd="0" parTransId="{E66C5519-5F00-411B-B48C-EEBF72996BEA}" sibTransId="{858582EC-789E-4098-AC35-79DE067D0EEE}"/>
    <dgm:cxn modelId="{98DFEB56-B97C-4A6C-83FC-C8F59D32EEB2}" type="presOf" srcId="{6C90BC9C-2443-4534-964A-B63A304928FC}" destId="{8640056B-30E8-41A8-8F57-656333AF64A7}" srcOrd="0" destOrd="0" presId="urn:microsoft.com/office/officeart/2005/8/layout/hierarchy4"/>
    <dgm:cxn modelId="{1F5B4C2B-71AE-4E2C-B441-ED01709118CF}" srcId="{6C90BC9C-2443-4534-964A-B63A304928FC}" destId="{4D4BFCEA-703B-4B48-9772-CC6FD266B9B4}" srcOrd="0" destOrd="0" parTransId="{FF0779F6-5A15-4DAA-ADA0-BD20FD9F15B5}" sibTransId="{EE49FA3C-3DF7-4827-95CF-69DFBCA4F015}"/>
    <dgm:cxn modelId="{D7B30D51-E87A-402C-BB55-B9C15C0325E7}" srcId="{0F80B90B-DA83-4A96-A8AB-2A792BA21E13}" destId="{6B94275F-13C6-4A04-9975-27F465ED112A}" srcOrd="0" destOrd="0" parTransId="{CC602E0D-4409-4482-815A-2FD5F2172F78}" sibTransId="{DC6BC35A-5650-4397-91D5-434E97F8BD0E}"/>
    <dgm:cxn modelId="{B5412F01-DA16-45F3-8574-757AAFF1CB19}" type="presOf" srcId="{6B94275F-13C6-4A04-9975-27F465ED112A}" destId="{9CAA0A1B-B70F-4E22-94D1-CFD2A9FD885E}" srcOrd="0" destOrd="0" presId="urn:microsoft.com/office/officeart/2005/8/layout/hierarchy4"/>
    <dgm:cxn modelId="{D1EF3EA7-F555-4385-87A9-42CD1E8BC9A9}" srcId="{8BADED43-EB42-494D-9EFD-62CFC5EE7C78}" destId="{6C90BC9C-2443-4534-964A-B63A304928FC}" srcOrd="1" destOrd="0" parTransId="{943F0C2D-BE1F-4099-8E2F-A112B18B663D}" sibTransId="{A7502927-D325-4F48-B784-D90CC9269D07}"/>
    <dgm:cxn modelId="{45FF83F3-0954-4673-8833-56DFEF17A67F}" type="presOf" srcId="{8BADED43-EB42-494D-9EFD-62CFC5EE7C78}" destId="{2994C8C9-428D-4230-8D9C-FB48C616618B}" srcOrd="0" destOrd="0" presId="urn:microsoft.com/office/officeart/2005/8/layout/hierarchy4"/>
    <dgm:cxn modelId="{CD5DE678-E035-4117-B192-630A9772A6BA}" srcId="{4D4BFCEA-703B-4B48-9772-CC6FD266B9B4}" destId="{7A3616C4-CE6C-46EB-AEC9-0C4126866A7F}" srcOrd="0" destOrd="0" parTransId="{115A447C-2377-4E73-AED3-594AEBD83883}" sibTransId="{B4DDAB6F-28CC-411F-A6A0-83A14CEF688F}"/>
    <dgm:cxn modelId="{A5C7DC8F-4EA3-47A7-9285-605DDDA4EDFE}" srcId="{6C90BC9C-2443-4534-964A-B63A304928FC}" destId="{0F80B90B-DA83-4A96-A8AB-2A792BA21E13}" srcOrd="1" destOrd="0" parTransId="{7801BD71-4BE8-498E-ACF7-A24A099E9425}" sibTransId="{401301BF-912B-4532-BC8D-9A386A57F1E3}"/>
    <dgm:cxn modelId="{6E6CE23B-6DCF-48C7-90E3-CD57B6CE9484}" type="presParOf" srcId="{2994C8C9-428D-4230-8D9C-FB48C616618B}" destId="{F0B475FD-E1FC-4BC0-AB45-20BAEF91DF0C}" srcOrd="0" destOrd="0" presId="urn:microsoft.com/office/officeart/2005/8/layout/hierarchy4"/>
    <dgm:cxn modelId="{A9C51D65-BC7B-4FE5-A1A1-E0ED588549D6}" type="presParOf" srcId="{F0B475FD-E1FC-4BC0-AB45-20BAEF91DF0C}" destId="{45B64EC0-37BE-47C9-98E9-51601E715918}" srcOrd="0" destOrd="0" presId="urn:microsoft.com/office/officeart/2005/8/layout/hierarchy4"/>
    <dgm:cxn modelId="{34296A21-14CA-4B34-AB55-081540BF059B}" type="presParOf" srcId="{F0B475FD-E1FC-4BC0-AB45-20BAEF91DF0C}" destId="{1C4B6BF0-AB60-4A4B-8B0F-10B3DF499D41}" srcOrd="1" destOrd="0" presId="urn:microsoft.com/office/officeart/2005/8/layout/hierarchy4"/>
    <dgm:cxn modelId="{002F50BE-D735-416E-A192-4E71FBFD72E5}" type="presParOf" srcId="{2994C8C9-428D-4230-8D9C-FB48C616618B}" destId="{C27FB150-35DB-4832-8F3E-A5FEB7B282A4}" srcOrd="1" destOrd="0" presId="urn:microsoft.com/office/officeart/2005/8/layout/hierarchy4"/>
    <dgm:cxn modelId="{886DF41F-9AC9-4657-9523-7E7BAA2011D1}" type="presParOf" srcId="{2994C8C9-428D-4230-8D9C-FB48C616618B}" destId="{07B41A8C-1A5B-43C5-849A-53296653192B}" srcOrd="2" destOrd="0" presId="urn:microsoft.com/office/officeart/2005/8/layout/hierarchy4"/>
    <dgm:cxn modelId="{C6010762-3571-4838-82A1-86003AFF7B14}" type="presParOf" srcId="{07B41A8C-1A5B-43C5-849A-53296653192B}" destId="{8640056B-30E8-41A8-8F57-656333AF64A7}" srcOrd="0" destOrd="0" presId="urn:microsoft.com/office/officeart/2005/8/layout/hierarchy4"/>
    <dgm:cxn modelId="{2636F488-2D0D-451E-86DD-D8B085600436}" type="presParOf" srcId="{07B41A8C-1A5B-43C5-849A-53296653192B}" destId="{835BEE97-6AC1-41D6-98CB-F5A0670885AE}" srcOrd="1" destOrd="0" presId="urn:microsoft.com/office/officeart/2005/8/layout/hierarchy4"/>
    <dgm:cxn modelId="{1B37F8A7-BBBB-4208-967A-369D4035A70B}" type="presParOf" srcId="{07B41A8C-1A5B-43C5-849A-53296653192B}" destId="{316BE150-F3DA-41CF-ACE2-6F4C46B0DF82}" srcOrd="2" destOrd="0" presId="urn:microsoft.com/office/officeart/2005/8/layout/hierarchy4"/>
    <dgm:cxn modelId="{04E1C02E-B89C-45EA-85F6-3E5EB16778F1}" type="presParOf" srcId="{316BE150-F3DA-41CF-ACE2-6F4C46B0DF82}" destId="{4FD8A0C4-3FEB-4621-8E44-7EE4DF6F4CC2}" srcOrd="0" destOrd="0" presId="urn:microsoft.com/office/officeart/2005/8/layout/hierarchy4"/>
    <dgm:cxn modelId="{A143346E-8C91-47C4-A4EE-B221DD17DA8F}" type="presParOf" srcId="{4FD8A0C4-3FEB-4621-8E44-7EE4DF6F4CC2}" destId="{DCF2DF2A-3B53-471A-AA97-D749C367B80C}" srcOrd="0" destOrd="0" presId="urn:microsoft.com/office/officeart/2005/8/layout/hierarchy4"/>
    <dgm:cxn modelId="{90990575-E855-49CE-8302-0F08D3F89943}" type="presParOf" srcId="{4FD8A0C4-3FEB-4621-8E44-7EE4DF6F4CC2}" destId="{DE2EC3F6-843F-4D63-A7AB-A6ABDC8B11EC}" srcOrd="1" destOrd="0" presId="urn:microsoft.com/office/officeart/2005/8/layout/hierarchy4"/>
    <dgm:cxn modelId="{C8F1DDF2-EB2B-4CEA-A279-C89CF7445BE0}" type="presParOf" srcId="{4FD8A0C4-3FEB-4621-8E44-7EE4DF6F4CC2}" destId="{6AA6B4AA-6C7E-4EBD-940C-0FA7A9354A74}" srcOrd="2" destOrd="0" presId="urn:microsoft.com/office/officeart/2005/8/layout/hierarchy4"/>
    <dgm:cxn modelId="{55C589BC-A79A-446E-9A31-60C0953AB4F2}" type="presParOf" srcId="{6AA6B4AA-6C7E-4EBD-940C-0FA7A9354A74}" destId="{33811C59-8C34-4162-8BEC-E77C72E9AF6C}" srcOrd="0" destOrd="0" presId="urn:microsoft.com/office/officeart/2005/8/layout/hierarchy4"/>
    <dgm:cxn modelId="{F1E4E5FD-DF4C-4FF9-936F-79C8496A4DAC}" type="presParOf" srcId="{33811C59-8C34-4162-8BEC-E77C72E9AF6C}" destId="{825111CF-D1DB-471B-8E4F-1EE11B99353C}" srcOrd="0" destOrd="0" presId="urn:microsoft.com/office/officeart/2005/8/layout/hierarchy4"/>
    <dgm:cxn modelId="{310C9422-4F35-4AB6-A3B7-3CA894A1A251}" type="presParOf" srcId="{33811C59-8C34-4162-8BEC-E77C72E9AF6C}" destId="{B10F5DD7-0B02-41BA-B669-F00D9E267CC9}" srcOrd="1" destOrd="0" presId="urn:microsoft.com/office/officeart/2005/8/layout/hierarchy4"/>
    <dgm:cxn modelId="{AF33E3B5-D47C-4DDD-AD1D-07F4DA7C9BE1}" type="presParOf" srcId="{6AA6B4AA-6C7E-4EBD-940C-0FA7A9354A74}" destId="{6E7E7EAB-84F3-4969-9320-0C733EB7998E}" srcOrd="1" destOrd="0" presId="urn:microsoft.com/office/officeart/2005/8/layout/hierarchy4"/>
    <dgm:cxn modelId="{E01AE03E-2ACA-4FBD-94FC-16CB3817C940}" type="presParOf" srcId="{6AA6B4AA-6C7E-4EBD-940C-0FA7A9354A74}" destId="{F09C431E-2791-4EBC-817C-BAB0A2B26C00}" srcOrd="2" destOrd="0" presId="urn:microsoft.com/office/officeart/2005/8/layout/hierarchy4"/>
    <dgm:cxn modelId="{DF180B26-F7B0-410C-A723-A769B882B5DA}" type="presParOf" srcId="{F09C431E-2791-4EBC-817C-BAB0A2B26C00}" destId="{6C104C10-4038-469F-952B-7F96F00661EC}" srcOrd="0" destOrd="0" presId="urn:microsoft.com/office/officeart/2005/8/layout/hierarchy4"/>
    <dgm:cxn modelId="{51A90B61-F271-4989-9471-B13EF98A59ED}" type="presParOf" srcId="{F09C431E-2791-4EBC-817C-BAB0A2B26C00}" destId="{EC68A3F4-657B-4239-A605-8ECDAD5506AF}" srcOrd="1" destOrd="0" presId="urn:microsoft.com/office/officeart/2005/8/layout/hierarchy4"/>
    <dgm:cxn modelId="{150E2E12-BFC3-4132-A6BD-8DB69F5AA383}" type="presParOf" srcId="{316BE150-F3DA-41CF-ACE2-6F4C46B0DF82}" destId="{77EB62D2-B2B7-4D05-AE21-7625150A0BC5}" srcOrd="1" destOrd="0" presId="urn:microsoft.com/office/officeart/2005/8/layout/hierarchy4"/>
    <dgm:cxn modelId="{80870EEC-0C59-4E20-83CB-2F153A78AF45}" type="presParOf" srcId="{316BE150-F3DA-41CF-ACE2-6F4C46B0DF82}" destId="{CD780BEE-5AEA-4193-97D9-2B4CA39B3C46}" srcOrd="2" destOrd="0" presId="urn:microsoft.com/office/officeart/2005/8/layout/hierarchy4"/>
    <dgm:cxn modelId="{177F336A-3A3F-4850-B577-09EEBA5572FC}" type="presParOf" srcId="{CD780BEE-5AEA-4193-97D9-2B4CA39B3C46}" destId="{5E488465-11A4-4D8A-8295-96D76283BC39}" srcOrd="0" destOrd="0" presId="urn:microsoft.com/office/officeart/2005/8/layout/hierarchy4"/>
    <dgm:cxn modelId="{89B1BA36-8728-4DCE-BC5D-E414FB7DE2DA}" type="presParOf" srcId="{CD780BEE-5AEA-4193-97D9-2B4CA39B3C46}" destId="{ACC2E6EA-36B3-49E8-9E5C-FFC959F202A7}" srcOrd="1" destOrd="0" presId="urn:microsoft.com/office/officeart/2005/8/layout/hierarchy4"/>
    <dgm:cxn modelId="{DC0532E5-ACA4-4D92-AC61-A95BDEAFB310}" type="presParOf" srcId="{CD780BEE-5AEA-4193-97D9-2B4CA39B3C46}" destId="{28819A51-126C-4961-8D02-BC323E411475}" srcOrd="2" destOrd="0" presId="urn:microsoft.com/office/officeart/2005/8/layout/hierarchy4"/>
    <dgm:cxn modelId="{A1602A0C-00DC-43C5-B5F7-C3A7F3BACE50}" type="presParOf" srcId="{28819A51-126C-4961-8D02-BC323E411475}" destId="{65DF456C-51B0-442F-BE68-68EAA28A2F32}" srcOrd="0" destOrd="0" presId="urn:microsoft.com/office/officeart/2005/8/layout/hierarchy4"/>
    <dgm:cxn modelId="{A70718E0-2094-4515-978E-71B04EEB657D}" type="presParOf" srcId="{65DF456C-51B0-442F-BE68-68EAA28A2F32}" destId="{9CAA0A1B-B70F-4E22-94D1-CFD2A9FD885E}" srcOrd="0" destOrd="0" presId="urn:microsoft.com/office/officeart/2005/8/layout/hierarchy4"/>
    <dgm:cxn modelId="{7B5FC5C6-277B-4361-B2C7-6A800C0D4339}" type="presParOf" srcId="{65DF456C-51B0-442F-BE68-68EAA28A2F32}" destId="{DDF662DF-CCF5-4ADE-ACEB-CE0497AC0649}" srcOrd="1" destOrd="0" presId="urn:microsoft.com/office/officeart/2005/8/layout/hierarchy4"/>
    <dgm:cxn modelId="{232A4122-5B20-48A8-9660-F357C1D884EE}" type="presParOf" srcId="{28819A51-126C-4961-8D02-BC323E411475}" destId="{0D7D2694-ED2B-4DC0-96A9-1882389AD3D8}" srcOrd="1" destOrd="0" presId="urn:microsoft.com/office/officeart/2005/8/layout/hierarchy4"/>
    <dgm:cxn modelId="{FF7B7C8B-F4D2-46A5-A8C6-7A7843D956CD}" type="presParOf" srcId="{28819A51-126C-4961-8D02-BC323E411475}" destId="{5F95D0F7-6356-4ECC-A673-C6FA161A801A}" srcOrd="2" destOrd="0" presId="urn:microsoft.com/office/officeart/2005/8/layout/hierarchy4"/>
    <dgm:cxn modelId="{1BD7B632-DDE3-4BAE-A2B1-9F2CCBB1637B}" type="presParOf" srcId="{5F95D0F7-6356-4ECC-A673-C6FA161A801A}" destId="{7B484BD5-E363-4913-8756-46F962B5E729}" srcOrd="0" destOrd="0" presId="urn:microsoft.com/office/officeart/2005/8/layout/hierarchy4"/>
    <dgm:cxn modelId="{F30E549A-5103-42F7-953B-C14C79865E43}" type="presParOf" srcId="{5F95D0F7-6356-4ECC-A673-C6FA161A801A}" destId="{011E5F81-6733-4CBB-A8FB-F8245828C75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E4F21C-016A-4A72-BACB-1176722EB3E8}">
      <dsp:nvSpPr>
        <dsp:cNvPr id="0" name=""/>
        <dsp:cNvSpPr/>
      </dsp:nvSpPr>
      <dsp:spPr>
        <a:xfrm>
          <a:off x="3024338" y="1944219"/>
          <a:ext cx="2195731" cy="2065689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chemeClr val="tx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Metodologie didattiche</a:t>
          </a:r>
          <a:endParaRPr lang="it-IT" sz="2100" b="1" kern="1200" dirty="0">
            <a:solidFill>
              <a:schemeClr val="tx1"/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24338" y="1944219"/>
        <a:ext cx="2195731" cy="2065689"/>
      </dsp:txXfrm>
    </dsp:sp>
    <dsp:sp modelId="{C3725FC4-D95F-46BF-BA62-5EA9B9372138}">
      <dsp:nvSpPr>
        <dsp:cNvPr id="0" name=""/>
        <dsp:cNvSpPr/>
      </dsp:nvSpPr>
      <dsp:spPr>
        <a:xfrm rot="16200000">
          <a:off x="4001690" y="1443073"/>
          <a:ext cx="241027" cy="56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 rot="16200000">
        <a:off x="4001690" y="1443073"/>
        <a:ext cx="241027" cy="561167"/>
      </dsp:txXfrm>
    </dsp:sp>
    <dsp:sp modelId="{97E955D4-B290-4382-ACE5-B35CA3385A38}">
      <dsp:nvSpPr>
        <dsp:cNvPr id="0" name=""/>
        <dsp:cNvSpPr/>
      </dsp:nvSpPr>
      <dsp:spPr>
        <a:xfrm>
          <a:off x="3379482" y="4008"/>
          <a:ext cx="1485442" cy="1485442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Linguaggi collaborativi, espressivi e creativi</a:t>
          </a:r>
          <a:endParaRPr lang="it-IT" sz="1400" b="1" kern="1200" dirty="0"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79482" y="4008"/>
        <a:ext cx="1485442" cy="1485442"/>
      </dsp:txXfrm>
    </dsp:sp>
    <dsp:sp modelId="{E2C93F4E-33D8-4908-B6F9-AB5218506DA7}">
      <dsp:nvSpPr>
        <dsp:cNvPr id="0" name=""/>
        <dsp:cNvSpPr/>
      </dsp:nvSpPr>
      <dsp:spPr>
        <a:xfrm rot="19285714">
          <a:off x="5007224" y="1902691"/>
          <a:ext cx="220720" cy="56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 rot="19285714">
        <a:off x="5007224" y="1902691"/>
        <a:ext cx="220720" cy="561167"/>
      </dsp:txXfrm>
    </dsp:sp>
    <dsp:sp modelId="{46B04E7F-441C-4C01-B93C-B41EDC840028}">
      <dsp:nvSpPr>
        <dsp:cNvPr id="0" name=""/>
        <dsp:cNvSpPr/>
      </dsp:nvSpPr>
      <dsp:spPr>
        <a:xfrm>
          <a:off x="5123228" y="843752"/>
          <a:ext cx="1485442" cy="1485442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esperienziale</a:t>
          </a:r>
          <a:endParaRPr lang="it-IT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23228" y="843752"/>
        <a:ext cx="1485442" cy="1485442"/>
      </dsp:txXfrm>
    </dsp:sp>
    <dsp:sp modelId="{1EAAAA49-67EC-4548-A965-C2FCBB5EE8EF}">
      <dsp:nvSpPr>
        <dsp:cNvPr id="0" name=""/>
        <dsp:cNvSpPr/>
      </dsp:nvSpPr>
      <dsp:spPr>
        <a:xfrm rot="771429">
          <a:off x="5270854" y="2982438"/>
          <a:ext cx="208427" cy="56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 rot="771429">
        <a:off x="5270854" y="2982438"/>
        <a:ext cx="208427" cy="561167"/>
      </dsp:txXfrm>
    </dsp:sp>
    <dsp:sp modelId="{AFAA32E7-4492-4C7D-9156-4D967C168B61}">
      <dsp:nvSpPr>
        <dsp:cNvPr id="0" name=""/>
        <dsp:cNvSpPr/>
      </dsp:nvSpPr>
      <dsp:spPr>
        <a:xfrm>
          <a:off x="5553897" y="2730638"/>
          <a:ext cx="1485442" cy="1485442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</a:t>
          </a:r>
          <a:r>
            <a:rPr lang="it-IT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immersiva</a:t>
          </a:r>
          <a:endParaRPr lang="it-IT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53897" y="2730638"/>
        <a:ext cx="1485442" cy="1485442"/>
      </dsp:txXfrm>
    </dsp:sp>
    <dsp:sp modelId="{FAC6F8B7-9525-4423-BF83-29EE1F23DD86}">
      <dsp:nvSpPr>
        <dsp:cNvPr id="0" name=""/>
        <dsp:cNvSpPr/>
      </dsp:nvSpPr>
      <dsp:spPr>
        <a:xfrm rot="3857143">
          <a:off x="4551071" y="3831032"/>
          <a:ext cx="235006" cy="56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 rot="3857143">
        <a:off x="4551071" y="3831032"/>
        <a:ext cx="235006" cy="561167"/>
      </dsp:txXfrm>
    </dsp:sp>
    <dsp:sp modelId="{881032FC-A041-4EA9-972E-FFCBEF85401B}">
      <dsp:nvSpPr>
        <dsp:cNvPr id="0" name=""/>
        <dsp:cNvSpPr/>
      </dsp:nvSpPr>
      <dsp:spPr>
        <a:xfrm>
          <a:off x="4347188" y="4243804"/>
          <a:ext cx="1485442" cy="1485442"/>
        </a:xfrm>
        <a:prstGeom prst="ellipse">
          <a:avLst/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interattiva</a:t>
          </a:r>
          <a:endParaRPr lang="it-IT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47188" y="4243804"/>
        <a:ext cx="1485442" cy="1485442"/>
      </dsp:txXfrm>
    </dsp:sp>
    <dsp:sp modelId="{C95AC9FA-2E68-4D46-8653-B552A362EAA9}">
      <dsp:nvSpPr>
        <dsp:cNvPr id="0" name=""/>
        <dsp:cNvSpPr/>
      </dsp:nvSpPr>
      <dsp:spPr>
        <a:xfrm rot="6942857">
          <a:off x="3458329" y="3831032"/>
          <a:ext cx="235006" cy="56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 rot="6942857">
        <a:off x="3458329" y="3831032"/>
        <a:ext cx="235006" cy="561167"/>
      </dsp:txXfrm>
    </dsp:sp>
    <dsp:sp modelId="{D7E4BE43-0BDC-46D4-ADB7-B9ACCE29312D}">
      <dsp:nvSpPr>
        <dsp:cNvPr id="0" name=""/>
        <dsp:cNvSpPr/>
      </dsp:nvSpPr>
      <dsp:spPr>
        <a:xfrm>
          <a:off x="2411776" y="4243804"/>
          <a:ext cx="1485442" cy="1485442"/>
        </a:xfrm>
        <a:prstGeom prst="ellips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ludica</a:t>
          </a:r>
          <a:endParaRPr lang="it-IT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11776" y="4243804"/>
        <a:ext cx="1485442" cy="1485442"/>
      </dsp:txXfrm>
    </dsp:sp>
    <dsp:sp modelId="{8879E7B2-D7C2-40E5-A58E-93E6353864A5}">
      <dsp:nvSpPr>
        <dsp:cNvPr id="0" name=""/>
        <dsp:cNvSpPr/>
      </dsp:nvSpPr>
      <dsp:spPr>
        <a:xfrm rot="10028571">
          <a:off x="2765125" y="2982438"/>
          <a:ext cx="208427" cy="56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 rot="10028571">
        <a:off x="2765125" y="2982438"/>
        <a:ext cx="208427" cy="561167"/>
      </dsp:txXfrm>
    </dsp:sp>
    <dsp:sp modelId="{B52DE838-644A-40F3-85E6-142B8B271714}">
      <dsp:nvSpPr>
        <dsp:cNvPr id="0" name=""/>
        <dsp:cNvSpPr/>
      </dsp:nvSpPr>
      <dsp:spPr>
        <a:xfrm>
          <a:off x="1205067" y="2730638"/>
          <a:ext cx="1485442" cy="1485442"/>
        </a:xfrm>
        <a:prstGeom prst="ellipse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Metodi valutativi</a:t>
          </a:r>
          <a:endParaRPr lang="it-IT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05067" y="2730638"/>
        <a:ext cx="1485442" cy="1485442"/>
      </dsp:txXfrm>
    </dsp:sp>
    <dsp:sp modelId="{E69DAF5F-B3C1-4876-A5D8-2494F5532AA3}">
      <dsp:nvSpPr>
        <dsp:cNvPr id="0" name=""/>
        <dsp:cNvSpPr/>
      </dsp:nvSpPr>
      <dsp:spPr>
        <a:xfrm rot="13114286">
          <a:off x="3016463" y="1902691"/>
          <a:ext cx="220720" cy="5611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 rot="13114286">
        <a:off x="3016463" y="1902691"/>
        <a:ext cx="220720" cy="561167"/>
      </dsp:txXfrm>
    </dsp:sp>
    <dsp:sp modelId="{CE69E7EB-E833-43BE-8F4A-DB10E7A57675}">
      <dsp:nvSpPr>
        <dsp:cNvPr id="0" name=""/>
        <dsp:cNvSpPr/>
      </dsp:nvSpPr>
      <dsp:spPr>
        <a:xfrm>
          <a:off x="1635737" y="843752"/>
          <a:ext cx="1485442" cy="1485442"/>
        </a:xfrm>
        <a:prstGeom prst="ellipse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Ausili comunicativi</a:t>
          </a:r>
          <a:endParaRPr lang="it-IT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35737" y="843752"/>
        <a:ext cx="1485442" cy="14854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E4F21C-016A-4A72-BACB-1176722EB3E8}">
      <dsp:nvSpPr>
        <dsp:cNvPr id="0" name=""/>
        <dsp:cNvSpPr/>
      </dsp:nvSpPr>
      <dsp:spPr>
        <a:xfrm>
          <a:off x="1848044" y="2274431"/>
          <a:ext cx="2688457" cy="2622116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</a:t>
          </a:r>
          <a:r>
            <a:rPr lang="it-IT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esperienziale</a:t>
          </a:r>
          <a:endParaRPr lang="it-IT" sz="2400" b="1" kern="1200" dirty="0">
            <a:solidFill>
              <a:schemeClr val="tx1"/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48044" y="2274431"/>
        <a:ext cx="2688457" cy="2622116"/>
      </dsp:txXfrm>
    </dsp:sp>
    <dsp:sp modelId="{C3725FC4-D95F-46BF-BA62-5EA9B9372138}">
      <dsp:nvSpPr>
        <dsp:cNvPr id="0" name=""/>
        <dsp:cNvSpPr/>
      </dsp:nvSpPr>
      <dsp:spPr>
        <a:xfrm rot="16215315">
          <a:off x="3058489" y="1721029"/>
          <a:ext cx="281545" cy="5915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100" kern="1200"/>
        </a:p>
      </dsp:txBody>
      <dsp:txXfrm rot="16215315">
        <a:off x="3058489" y="1721029"/>
        <a:ext cx="281545" cy="591554"/>
      </dsp:txXfrm>
    </dsp:sp>
    <dsp:sp modelId="{97E955D4-B290-4382-ACE5-B35CA3385A38}">
      <dsp:nvSpPr>
        <dsp:cNvPr id="0" name=""/>
        <dsp:cNvSpPr/>
      </dsp:nvSpPr>
      <dsp:spPr>
        <a:xfrm>
          <a:off x="2334423" y="3375"/>
          <a:ext cx="1739865" cy="1739865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Laboratori virtuali</a:t>
          </a:r>
          <a:endParaRPr lang="it-IT" sz="2100" b="1" kern="1200" dirty="0"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34423" y="3375"/>
        <a:ext cx="1739865" cy="1739865"/>
      </dsp:txXfrm>
    </dsp:sp>
    <dsp:sp modelId="{8879E7B2-D7C2-40E5-A58E-93E6353864A5}">
      <dsp:nvSpPr>
        <dsp:cNvPr id="0" name=""/>
        <dsp:cNvSpPr/>
      </dsp:nvSpPr>
      <dsp:spPr>
        <a:xfrm rot="1312121">
          <a:off x="4494415" y="3846277"/>
          <a:ext cx="169094" cy="5915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100" kern="1200"/>
        </a:p>
      </dsp:txBody>
      <dsp:txXfrm rot="1312121">
        <a:off x="4494415" y="3846277"/>
        <a:ext cx="169094" cy="591554"/>
      </dsp:txXfrm>
    </dsp:sp>
    <dsp:sp modelId="{B52DE838-644A-40F3-85E6-142B8B271714}">
      <dsp:nvSpPr>
        <dsp:cNvPr id="0" name=""/>
        <dsp:cNvSpPr/>
      </dsp:nvSpPr>
      <dsp:spPr>
        <a:xfrm>
          <a:off x="4668846" y="3657357"/>
          <a:ext cx="1739865" cy="1739865"/>
        </a:xfrm>
        <a:prstGeom prst="ellipse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Fogli di lavoro dinamici</a:t>
          </a:r>
          <a:endParaRPr lang="it-IT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68846" y="3657357"/>
        <a:ext cx="1739865" cy="1739865"/>
      </dsp:txXfrm>
    </dsp:sp>
    <dsp:sp modelId="{E69DAF5F-B3C1-4876-A5D8-2494F5532AA3}">
      <dsp:nvSpPr>
        <dsp:cNvPr id="0" name=""/>
        <dsp:cNvSpPr/>
      </dsp:nvSpPr>
      <dsp:spPr>
        <a:xfrm rot="9475519">
          <a:off x="1739073" y="3847159"/>
          <a:ext cx="157263" cy="5915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100" kern="1200"/>
        </a:p>
      </dsp:txBody>
      <dsp:txXfrm rot="9475519">
        <a:off x="1739073" y="3847159"/>
        <a:ext cx="157263" cy="591554"/>
      </dsp:txXfrm>
    </dsp:sp>
    <dsp:sp modelId="{CE69E7EB-E833-43BE-8F4A-DB10E7A57675}">
      <dsp:nvSpPr>
        <dsp:cNvPr id="0" name=""/>
        <dsp:cNvSpPr/>
      </dsp:nvSpPr>
      <dsp:spPr>
        <a:xfrm>
          <a:off x="0" y="3657366"/>
          <a:ext cx="1739865" cy="1739865"/>
        </a:xfrm>
        <a:prstGeom prst="ellipse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Didattica per errori</a:t>
          </a:r>
          <a:endParaRPr lang="it-IT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657366"/>
        <a:ext cx="1739865" cy="17398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B64EC0-37BE-47C9-98E9-51601E715918}">
      <dsp:nvSpPr>
        <dsp:cNvPr id="0" name=""/>
        <dsp:cNvSpPr/>
      </dsp:nvSpPr>
      <dsp:spPr>
        <a:xfrm>
          <a:off x="3670" y="2482"/>
          <a:ext cx="1712267" cy="1715534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dk1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cap="all" baseline="0" dirty="0" smtClean="0"/>
            <a:t>Dimostrare con il metodo sperimentale</a:t>
          </a:r>
          <a:endParaRPr lang="it-IT" sz="1800" b="1" kern="1200" cap="all" baseline="0" dirty="0"/>
        </a:p>
      </dsp:txBody>
      <dsp:txXfrm>
        <a:off x="3670" y="2482"/>
        <a:ext cx="1712267" cy="1715534"/>
      </dsp:txXfrm>
    </dsp:sp>
    <dsp:sp modelId="{8640056B-30E8-41A8-8F57-656333AF64A7}">
      <dsp:nvSpPr>
        <dsp:cNvPr id="0" name=""/>
        <dsp:cNvSpPr/>
      </dsp:nvSpPr>
      <dsp:spPr>
        <a:xfrm>
          <a:off x="2003598" y="2482"/>
          <a:ext cx="7136731" cy="1715534"/>
        </a:xfrm>
        <a:prstGeom prst="roundRect">
          <a:avLst>
            <a:gd name="adj" fmla="val 10000"/>
          </a:avLst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LIM PUO’ DOCUMENTARE COLLABORATIVAMENTE CIO’ CHE ALTRI STRUMENTI DIDATTICI NON POSSONO</a:t>
          </a:r>
          <a:endParaRPr lang="it-IT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03598" y="2482"/>
        <a:ext cx="7136731" cy="1715534"/>
      </dsp:txXfrm>
    </dsp:sp>
    <dsp:sp modelId="{DCF2DF2A-3B53-471A-AA97-D749C367B80C}">
      <dsp:nvSpPr>
        <dsp:cNvPr id="0" name=""/>
        <dsp:cNvSpPr/>
      </dsp:nvSpPr>
      <dsp:spPr>
        <a:xfrm>
          <a:off x="2003598" y="1878536"/>
          <a:ext cx="3496450" cy="1715534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… DA UN LABORATORIO VIRTUALE (dimensione del </a:t>
          </a:r>
          <a:r>
            <a:rPr lang="it-IT" sz="1800" b="1" kern="1200" dirty="0" smtClean="0"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ricercare</a:t>
          </a:r>
          <a:r>
            <a:rPr lang="it-IT" sz="1800" kern="1200" dirty="0" smtClean="0"/>
            <a:t>)</a:t>
          </a:r>
          <a:endParaRPr lang="it-IT" sz="1800" kern="1200" dirty="0"/>
        </a:p>
      </dsp:txBody>
      <dsp:txXfrm>
        <a:off x="2003598" y="1878536"/>
        <a:ext cx="3496450" cy="1715534"/>
      </dsp:txXfrm>
    </dsp:sp>
    <dsp:sp modelId="{825111CF-D1DB-471B-8E4F-1EE11B99353C}">
      <dsp:nvSpPr>
        <dsp:cNvPr id="0" name=""/>
        <dsp:cNvSpPr/>
      </dsp:nvSpPr>
      <dsp:spPr>
        <a:xfrm>
          <a:off x="2003598" y="3754591"/>
          <a:ext cx="1712267" cy="171553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hlinkClick xmlns:r="http://schemas.openxmlformats.org/officeDocument/2006/relationships" r:id="rId1" action="ppaction://hlinkfile"/>
            </a:rPr>
            <a:t>PHET</a:t>
          </a:r>
          <a:endParaRPr lang="it-IT" sz="1800" kern="1200" dirty="0"/>
        </a:p>
      </dsp:txBody>
      <dsp:txXfrm>
        <a:off x="2003598" y="3754591"/>
        <a:ext cx="1712267" cy="1715534"/>
      </dsp:txXfrm>
    </dsp:sp>
    <dsp:sp modelId="{6C104C10-4038-469F-952B-7F96F00661EC}">
      <dsp:nvSpPr>
        <dsp:cNvPr id="0" name=""/>
        <dsp:cNvSpPr/>
      </dsp:nvSpPr>
      <dsp:spPr>
        <a:xfrm>
          <a:off x="3787781" y="3754591"/>
          <a:ext cx="1712267" cy="171553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/>
        </a:p>
      </dsp:txBody>
      <dsp:txXfrm>
        <a:off x="3787781" y="3754591"/>
        <a:ext cx="1712267" cy="1715534"/>
      </dsp:txXfrm>
    </dsp:sp>
    <dsp:sp modelId="{5E488465-11A4-4D8A-8295-96D76283BC39}">
      <dsp:nvSpPr>
        <dsp:cNvPr id="0" name=""/>
        <dsp:cNvSpPr/>
      </dsp:nvSpPr>
      <dsp:spPr>
        <a:xfrm>
          <a:off x="5643879" y="1878536"/>
          <a:ext cx="3496450" cy="1715534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… COSTRUENDO UN LABORATORIO (dimensione del </a:t>
          </a:r>
          <a:r>
            <a:rPr lang="it-IT" sz="1800" b="1" kern="1200" dirty="0" smtClean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creare</a:t>
          </a:r>
          <a:r>
            <a:rPr lang="it-IT" sz="1800" kern="1200" dirty="0" smtClean="0"/>
            <a:t>)</a:t>
          </a:r>
          <a:endParaRPr lang="it-IT" sz="1800" kern="1200" dirty="0"/>
        </a:p>
      </dsp:txBody>
      <dsp:txXfrm>
        <a:off x="5643879" y="1878536"/>
        <a:ext cx="3496450" cy="1715534"/>
      </dsp:txXfrm>
    </dsp:sp>
    <dsp:sp modelId="{9CAA0A1B-B70F-4E22-94D1-CFD2A9FD885E}">
      <dsp:nvSpPr>
        <dsp:cNvPr id="0" name=""/>
        <dsp:cNvSpPr/>
      </dsp:nvSpPr>
      <dsp:spPr>
        <a:xfrm>
          <a:off x="5643879" y="3754591"/>
          <a:ext cx="1712267" cy="1715534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hlinkClick xmlns:r="http://schemas.openxmlformats.org/officeDocument/2006/relationships" r:id="rId2" action="ppaction://program"/>
            </a:rPr>
            <a:t>PHUN</a:t>
          </a:r>
          <a:endParaRPr lang="it-IT" sz="1800" kern="1200" dirty="0"/>
        </a:p>
      </dsp:txBody>
      <dsp:txXfrm>
        <a:off x="5643879" y="3754591"/>
        <a:ext cx="1712267" cy="1715534"/>
      </dsp:txXfrm>
    </dsp:sp>
    <dsp:sp modelId="{7B484BD5-E363-4913-8756-46F962B5E729}">
      <dsp:nvSpPr>
        <dsp:cNvPr id="0" name=""/>
        <dsp:cNvSpPr/>
      </dsp:nvSpPr>
      <dsp:spPr>
        <a:xfrm>
          <a:off x="7428062" y="3754591"/>
          <a:ext cx="1712267" cy="1715534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>
              <a:hlinkClick xmlns:r="http://schemas.openxmlformats.org/officeDocument/2006/relationships" r:id="rId3"/>
            </a:rPr>
            <a:t>BETA ZETA</a:t>
          </a:r>
          <a:endParaRPr lang="it-IT" sz="1800" kern="1200" dirty="0"/>
        </a:p>
      </dsp:txBody>
      <dsp:txXfrm>
        <a:off x="7428062" y="3754591"/>
        <a:ext cx="1712267" cy="1715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C81B1-36FE-49BB-BAB4-FB81A3D9E6E9}" type="datetimeFigureOut">
              <a:rPr lang="it-IT" smtClean="0"/>
              <a:pPr/>
              <a:t>19/01/2011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D9BEB-D1B5-4E4E-8376-69AF1E35009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8.pn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2.xml"/><Relationship Id="rId7" Type="http://schemas.openxmlformats.org/officeDocument/2006/relationships/slide" Target="slide13.xml"/><Relationship Id="rId12" Type="http://schemas.openxmlformats.org/officeDocument/2006/relationships/image" Target="../media/image1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slide" Target="slide3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1.png"/><Relationship Id="rId4" Type="http://schemas.openxmlformats.org/officeDocument/2006/relationships/diagramQuickStyle" Target="../diagrams/quickStyle2.xml"/><Relationship Id="rId9" Type="http://schemas.openxmlformats.org/officeDocument/2006/relationships/hyperlink" Target="https://sites.google.com/site/guidodinicola/geogebra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3.xml"/><Relationship Id="rId7" Type="http://schemas.openxmlformats.org/officeDocument/2006/relationships/slide" Target="slide2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3.xml"/><Relationship Id="rId4" Type="http://schemas.openxmlformats.org/officeDocument/2006/relationships/hyperlink" Target="https://sites.google.com/site/guidodinicola/video-di-scienz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Documentazi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772816"/>
            <a:ext cx="4464496" cy="37894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Rettangolo 1"/>
          <p:cNvSpPr/>
          <p:nvPr/>
        </p:nvSpPr>
        <p:spPr>
          <a:xfrm>
            <a:off x="0" y="0"/>
            <a:ext cx="914556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6000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DOCUMENTARE CON LA LIM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826127"/>
            <a:ext cx="9144000" cy="403187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3200" b="1" i="1" u="sng" dirty="0" smtClean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RICERCARE</a:t>
            </a:r>
            <a:r>
              <a:rPr lang="it-IT" sz="3200" dirty="0" smtClean="0"/>
              <a:t>: 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sebbene diversi tipi di LIM si possano usare anche senza il PC, la lavagna interattiva multimediale è uno strumento basato su tecnologia digitale per cui la ricerca va effettuata prevalentemente nel WEB (cosa assolutamente non riduttiva in quanto nel terzo millennio il WEB è sicuramente di gran lunga la fonte di conoscenze più ricca a </a:t>
            </a:r>
            <a:r>
              <a:rPr lang="it-IT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disposizione</a:t>
            </a:r>
            <a:r>
              <a:rPr lang="it-IT" sz="3200" dirty="0" smtClean="0"/>
              <a:t>)</a:t>
            </a:r>
          </a:p>
        </p:txBody>
      </p:sp>
      <p:pic>
        <p:nvPicPr>
          <p:cNvPr id="3" name="Immagine 1" descr="C:\Documents and Settings\guido\Documenti\Immagini\Raccolta multimediale Microsoft\j0432680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 descr="ricerca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0"/>
            <a:ext cx="2664296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2826127"/>
            <a:ext cx="9144000" cy="40318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3200" b="1" i="1" u="sng" dirty="0" smtClean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CREARE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quando si vuole creare documentazione bisogna anche qui fare inizialmente una ricerca del software applicativo da utilizzare; poiché la LIM nasce come strumento didattico la ricerca va effettuata  nell’ambito dei </a:t>
            </a:r>
            <a:r>
              <a:rPr lang="it-IT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ssww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didattici. In questo ambito il nostro impegno si è rivolto nella ricerca, valutazione e sperimentazione di quei software liberi presenti nella rete.</a:t>
            </a:r>
          </a:p>
        </p:txBody>
      </p:sp>
      <p:pic>
        <p:nvPicPr>
          <p:cNvPr id="3" name="Immagine 1" descr="C:\Documents and Settings\guido\Documenti\Immagini\Raccolta multimediale Microsoft\j0432680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 descr="creare-blog-azienda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1"/>
            <a:ext cx="3275856" cy="2850420"/>
          </a:xfrm>
          <a:prstGeom prst="rect">
            <a:avLst/>
          </a:prstGeom>
        </p:spPr>
      </p:pic>
      <p:pic>
        <p:nvPicPr>
          <p:cNvPr id="6" name="Immagine 5" descr="creare-pagina-lavori-in-corso-manutenzione-wordpres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55291" y="0"/>
            <a:ext cx="3988709" cy="2400847"/>
          </a:xfrm>
          <a:prstGeom prst="rect">
            <a:avLst/>
          </a:prstGeom>
        </p:spPr>
      </p:pic>
      <p:pic>
        <p:nvPicPr>
          <p:cNvPr id="5" name="Immagine 4" descr="images.crearejpg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47864" y="224581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811012"/>
            <a:ext cx="9144000" cy="3046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3200" b="1" i="1" u="sng" dirty="0" smtClean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CONDIVIDERE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la condivisione può essere intesa in due modi. Una prima condivisione in presenza,  quello che stiamo facendo in questo momento, ed una condivisione in remoto con caratteristiche di </a:t>
            </a:r>
            <a:r>
              <a:rPr lang="it-IT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ubiquità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it-IT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continuità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accessibile cioè da chiunque in qualsiasi momento e da qualunque luogo.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magine 1" descr="C:\Documents and Settings\guido\Documenti\Immagini\Raccolta multimediale Microsoft\j0432680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 descr="condividere_fi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1720" y="0"/>
            <a:ext cx="4896544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5878532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DOCUMENTARE CON LA LIM</a:t>
            </a:r>
          </a:p>
          <a:p>
            <a:endParaRPr lang="it-IT" dirty="0" smtClean="0"/>
          </a:p>
          <a:p>
            <a:r>
              <a:rPr lang="it-IT" sz="2400" b="1" i="1" u="sng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PREMESSA</a:t>
            </a:r>
            <a:r>
              <a:rPr lang="it-IT" sz="2400" b="1" i="1" u="sng" dirty="0" smtClean="0"/>
              <a:t>: </a:t>
            </a:r>
          </a:p>
          <a:p>
            <a:r>
              <a:rPr lang="it-IT" dirty="0" smtClean="0"/>
              <a:t>Quando si documenta con la LIM bisogna tener presente il connotato tridimensionale della documentazione; per documentare occorre ricercare, creare e condividere informazioni.</a:t>
            </a:r>
          </a:p>
          <a:p>
            <a:endParaRPr lang="it-IT" dirty="0" smtClean="0"/>
          </a:p>
          <a:p>
            <a:r>
              <a:rPr lang="it-IT" b="1" i="1" u="sng" dirty="0" smtClean="0">
                <a:ln w="18000">
                  <a:solidFill>
                    <a:schemeClr val="accent5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RICERCARE</a:t>
            </a:r>
            <a:r>
              <a:rPr lang="it-IT" dirty="0" smtClean="0"/>
              <a:t>: sebbene diversi tipi di LIM si possano usare anche senza il PC, la lavagna interattiva multimediale è uno strumento basato su tecnologia digitale per cui la ricerca va effettuata prevalentemente nel WEB (cosa assolutamente non riduttiva in quanto nel terzo millennio il WEB è sicuramente di gran lunga la fonte di conoscenze più ricca a </a:t>
            </a:r>
            <a:r>
              <a:rPr lang="it-IT" dirty="0" err="1" smtClean="0"/>
              <a:t>ns</a:t>
            </a:r>
            <a:r>
              <a:rPr lang="it-IT" dirty="0" smtClean="0"/>
              <a:t> disposizione)</a:t>
            </a:r>
          </a:p>
          <a:p>
            <a:endParaRPr lang="it-IT" dirty="0" smtClean="0"/>
          </a:p>
          <a:p>
            <a:r>
              <a:rPr lang="it-IT" i="1" u="sng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CREARE</a:t>
            </a:r>
            <a:r>
              <a:rPr lang="it-IT" dirty="0" smtClean="0"/>
              <a:t>: quando si vuole creare documentazione bisogna anche qui fare inizialmente una ricerca del software di applicativo da utilizzare; poiché la LIM nasce come strumento didattico la ricerca va effettuata  nell’ambito dei </a:t>
            </a:r>
            <a:r>
              <a:rPr lang="it-IT" dirty="0" err="1" smtClean="0"/>
              <a:t>ssww</a:t>
            </a:r>
            <a:r>
              <a:rPr lang="it-IT" dirty="0" smtClean="0"/>
              <a:t> didattici. In questo ambito il mio impegno si è rivolto nella ricerca, valutazione e sperimentazione di quei software liberi presenti nella rete.</a:t>
            </a:r>
          </a:p>
          <a:p>
            <a:endParaRPr lang="it-IT" dirty="0" smtClean="0"/>
          </a:p>
          <a:p>
            <a:r>
              <a:rPr lang="it-IT" b="1" i="1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CONDIVIDERE</a:t>
            </a:r>
            <a:r>
              <a:rPr lang="it-IT" dirty="0" smtClean="0"/>
              <a:t>: la condivisione può essere intesa in due modi. Una prima condivisione in presenza,  quello che stiamo facendo in questo momento, ed una condivisione in remoto con caratteristiche di </a:t>
            </a:r>
            <a:r>
              <a:rPr lang="it-IT" i="1" u="sng" dirty="0" smtClean="0"/>
              <a:t>ubiquità</a:t>
            </a:r>
            <a:r>
              <a:rPr lang="it-IT" dirty="0" smtClean="0"/>
              <a:t> e </a:t>
            </a:r>
            <a:r>
              <a:rPr lang="it-IT" i="1" u="sng" dirty="0" smtClean="0"/>
              <a:t>continuità</a:t>
            </a:r>
            <a:r>
              <a:rPr lang="it-IT" dirty="0" smtClean="0"/>
              <a:t>, accessibile cioè da chiunque in qualsiasi momento e da qualunque luogo.</a:t>
            </a:r>
            <a:endParaRPr lang="it-IT" dirty="0"/>
          </a:p>
        </p:txBody>
      </p:sp>
      <p:pic>
        <p:nvPicPr>
          <p:cNvPr id="3" name="Immagine 1" descr="C:\Documents and Settings\guido\Documenti\Immagini\Raccolta multimediale Microsoft\j0432680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li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636912"/>
            <a:ext cx="2520000" cy="4329665"/>
          </a:xfrm>
          <a:prstGeom prst="round2DiagRect">
            <a:avLst/>
          </a:prstGeom>
          <a:ln>
            <a:noFill/>
          </a:ln>
          <a:effectLst>
            <a:softEdge rad="112500"/>
          </a:effectLst>
          <a:scene3d>
            <a:camera prst="isometricLeftDown"/>
            <a:lightRig rig="threePt" dir="t"/>
          </a:scene3d>
        </p:spPr>
      </p:pic>
      <p:sp>
        <p:nvSpPr>
          <p:cNvPr id="2" name="Rettangolo 1"/>
          <p:cNvSpPr/>
          <p:nvPr/>
        </p:nvSpPr>
        <p:spPr>
          <a:xfrm>
            <a:off x="0" y="0"/>
            <a:ext cx="9144000" cy="273921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6000" b="1" i="1" u="sng" dirty="0" smtClean="0">
                <a:ln>
                  <a:solidFill>
                    <a:srgbClr val="FFFF00"/>
                  </a:solidFill>
                </a:ln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PREMESSA</a:t>
            </a:r>
            <a:endParaRPr lang="it-IT" sz="2800" b="1" i="1" u="sng" dirty="0" smtClean="0">
              <a:ln>
                <a:solidFill>
                  <a:srgbClr val="FFFF00"/>
                </a:solidFill>
              </a:ln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it-IT" sz="2800" dirty="0" smtClean="0">
                <a:solidFill>
                  <a:srgbClr val="FFFF00"/>
                </a:solidFill>
              </a:rPr>
              <a:t>Quando si documenta con la LIM bisogna tener presente il connotato tridimensionale della documentazione; per documentare occorre </a:t>
            </a:r>
            <a:r>
              <a:rPr lang="it-IT" sz="2800" b="1" i="1" u="sng" dirty="0" smtClean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ricercare</a:t>
            </a:r>
            <a:r>
              <a:rPr lang="it-IT" sz="2800" dirty="0" smtClean="0">
                <a:solidFill>
                  <a:srgbClr val="FFFF00"/>
                </a:solidFill>
              </a:rPr>
              <a:t>, </a:t>
            </a:r>
            <a:r>
              <a:rPr lang="it-IT" sz="2800" b="1" i="1" u="sng" dirty="0" smtClean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creare</a:t>
            </a:r>
            <a:r>
              <a:rPr lang="it-IT" sz="2800" dirty="0" smtClean="0">
                <a:solidFill>
                  <a:srgbClr val="FFFF00"/>
                </a:solidFill>
              </a:rPr>
              <a:t> e </a:t>
            </a:r>
            <a:r>
              <a:rPr lang="it-IT" sz="2800" b="1" i="1" u="sng" dirty="0" smtClean="0">
                <a:solidFill>
                  <a:srgbClr val="FFFF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condividere</a:t>
            </a:r>
            <a:r>
              <a:rPr lang="it-IT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dirty="0" smtClean="0">
                <a:solidFill>
                  <a:srgbClr val="FFFF00"/>
                </a:solidFill>
              </a:rPr>
              <a:t>informazioni.</a:t>
            </a:r>
          </a:p>
        </p:txBody>
      </p:sp>
      <p:sp>
        <p:nvSpPr>
          <p:cNvPr id="4098" name="AutoShape 2" descr="data:image/jpg;base64,/9j/4AAQSkZJRgABAQAAAQABAAD/2wCEAAkGBhQSEBQSExQVFRIQGBQYFRYVFxcYFBQVFRUXFxcVFRgXHiYeGBkkGhUVHzsgIycpLCwuFh4xNTAqNSYrLCkBCQoKDgwOFQ8PGS8cHCQvKSksLDUpLCwpLyksLDUsLCwpKSw1KS0sKTUpKSwsLC0qLCkpLCwpKS82NSwpKSwpNv/AABEIAJQAoAMBIgACEQEDEQH/xAAbAAACAgMBAAAAAAAAAAAAAAAABgQFAQIDB//EAE4QAAIBAwIDAwgECQgHCQAAAAECAwAEEQUSEyExBiJBFCNRYXGRobEyYoHBFRYzQkNScoKiB1N1krPC0tM0VHODlLLEJERjZISVo8PR/8QAGgEBAAMBAQEAAAAAAAAAAAAAAAECAwQFBv/EACURAQACAQQCAgEFAAAAAAAAAAABAhEDBBIhMUETYVEFIkJxkf/aAAwDAQACEQMRAD8A9xooooCiiigKDRWDQANZpN7N9sI1t1SaSV5VaZWPBnkJ2zyKO8kZB5ADl6Kt/wAbYMZAuD/6S6++Kq8o/Iu6KX5O1yg4FveN6xbvj44NB7VnHdtLxv8Adqv9o4qs6tI82j/U4lf5rNLE+v3ZXctokaqCzNPcKCoAye5AshJwDyyKudD1Az20ExXaZoopNuc7eIittz44zjNTW9beJyjCdRRRVwUUUUBRRRQFFFFAUUUUBRRRQFYNZrBoFPsszCGRG6xXN4nL9U3LuvwcVrp3a2KZkXbLGZt/C4qbVlMZIdUYEjcNrd0kHAyBW3Z+Tzl6P1LyX3GOFv71QbPRbnZFFIIUihnebcrNJKwE7yoqDaFT6YUsSeW7lzzXy+4rSdbV5z/Xf03iZxGFlL2kt1uFtmlHGY7Qu1iA5AIRnA2q5BB2k55j0jPKfXnd3jtYeO0RKyOziKBGXrHxCrFnHiFUgdCQa0t+zRWTLTFoUmeeOLZt867l90rliZNpY7VAUDAznArWHs5Iu5EvJY4CzsqJHCHQyOXYCV0YkbmbHLPPrXPFdvHvM/fhf9y9kjDAqejZB9hyD8DUbsHNu0yyb028HwiVfurvaw7QqgsduBliWYj6zHmx9Zqv/k1XGl2y/qq6/YsrqB7hXpfo/i+Pyz1PRoooor3mIooooCiiigKKKKAooooCiiigKw1Y30E0CFp+rmK7v4hBcyk3W7MMQaMbraA7WcsAG8cesVatqVyxxHYTdPpTSQRr7O67t8Kk9nogLrUvrXER+02dv/8AlX/KuLU2OhqX52jteLzBdiF8Rnye2X1NcyE/wwYoeC/PRLNfbJO3yQUx5o3VaNloRGOEI5SW4dN1DOTNZr6hbzv8TcL8qmdl9Da0tlgaQSlDIdwTh8ncvjbuboWI61cFqwHrfT0qacYpGETMy2ooorRDBrIorUvQbUVgGs0BRRRQFFFFAVHvb5IUaSRgkcYJZm5AAeNctV1aO3jMsrbVGAMAlmY8lRFHNnJ5BQCTVPa6dJcSLc3a7VQhre2OCsRHSWY9Hn9A5hPDJO6gwguLxw4eS0tl5oFAW5nPg7hweDH4hCNx5btv0ampoThgTd3R2+BaHB9RAiFWKnnnwpH/AJSe0ssW23gLK7IZZGQ7XMYbYEiPXJY5Zl5qo8CwqJnDTS07at4pXzKytLRpb6/QTSxbXt280UG7fbIvPcjdOH4VZHsyf9bu8/7VflsxXk/ZS5uYmluIUccFeJKSz7J44+bRScQkFihfa/UNjng17VYXyTRJLG26OVQyNzGVYZBwcEew1Fbcoy23e1tttT47TEz9dqw9mn/128H78R+cVcToco6ahee60PztiavZJPCqrWtZS1i4jDcznbGgIDSNgnAJ5KAAWLHkqqSeQqzlU2uwmCMNJe3rs+ViiRraN5WwTtHDgXAxzLkgKASSAKldgGdrYu7ySGSR2EjuzoykDHk5fvcAc1Vjzfbv6MKUpC85FxcDiNc9yCDDKbr85YVUjdHZjAdiwDSAB3CqFQ+k6NaPHBGkriSVVG9wAoZvHaABhfAD0AUE0mtFmBGQQQehByPRUPXtNNxazwBthnikjDfql1KhuXoJpB0aCOdAY1aCIESGAB1gFwhPCubfG1JYiysdn0W2oWAYc89TUikZletJt1Bh1L+USKNN6Q3UofIj2wOglYKz4Qy7SRtVjuAIABNK9j2raeR5xPGuzbxJHLpHEpOVRUcLJsZhyRRxJiMs0a7UZhtbIcBYZXNwVUq7ygFpM53Fhz6g4xnpyqu1nT4YWjulCx3EUsXCOHO7dITJCkaBiTIrzHCKSW735ua56butrccNbbe1a5k96fcF0BIYHkMshQtyHeCE5UHnyPMVKqHpmopPGJYm3I2cHBBBUlSpVgCrAggggEEEEVMrsc4ooooCqzWdYECgBWllkOIoU+nIfHryVRnm7YCj3VZGkLtZp0Ml0zmeyikVUXMjSLcADvAbknj2jPPA6+NAw6dozmUXNyyvOAQirng2wPURA9XI5GU8yOQCjlVzsBrzSKAYwNQtzj/z18Ph5bWZEQ8mvbfH9I33y8q++pHplQNV0aC5QLNGkiqcruHNTjGVPVT6wRSFbWSqO7e2/sW/vlHt5XZrWZwD/plufV+Fr1f/ALWNRgNsPYKyByYd/qlklmUc8jCysy8vZTCBgV5ghDjb5XbE+I/C183ylHyom0JDzZ7R8eEmoXrD3PMw+FMGc+T/AKzqkdrC00mcDAVQMtI7HCRoPFmJAA9fgM151cXLXDi7uFMiOdltbIQfKCSHEceeRgXbvaU8pNu4+bRA3a70a14DGa3sJIuSgWzPLcNKxxHFHnnuY5HUePhk12uFa2w7CIXksZCISBbWNtHjdkjGIU5bm5GRgqjkBtkYm3q0itNi7mTdc3anZHYWgO4iIsMoWAYDPeY7pGwFAD5o14ZYVkMbxh8lVc5fZnuM/irFcHB5jODzzXnSIEjjZgxVnLxRTHbLeTjvG6vj+jiUDfsIwiqCRkKgatN7RulpG8iyTyyMFiA2JLcbySJQjlREh75AY5CKueZxSQ1GvPdIsGile2Z3HkySJHH+ZJBJMZYrhPEsq5iPoK/WFX7duIUH/aI7i25489A+z28WLfFj96kxNSgvnM80sZlf8jGZVSS2iDExhdrh0lfCu7Ag52r0XnlqafyRxPl+KeRi0/T+FuOc7jmsalcSB4I4BEZppGVTKCVjCRO7yYXBOMKuAR+UAJ51WeWGETHymVuApDC42yJESiuHcrGksgClTzfx5137PhotTUyycZrmGWPcUVRE8LiTZCq/k43RmyMkkwgk9K5KbK1b8rTmIb331dXqPJw0HSBbQrFuLnLs7tgGSSRi8jkDkMuxOByHQVZVgUZruYM0VjNZqRgmlDVde88w4Vp3CQHlu4Uc4+rw3Kj2nNN5pE1PR51uJDHA4idiQIG0/cxPVytxBnJOTzkPWg5XHahOhGmA+lrsSfBbf760XtNGRgTaUPqrxD8sH4VLTTGA78eqewXNrCPs8nnjHurVrAeEOrD2agv968NSIA19M95dMceqSSM/xQNUhO1EY/RWS+vyogH3W1d/IJPzU1f7Ly1b/muDWhtLofQGrD9q404j4sxoI83bOAfTgs3H1bqIn/5YkHxqMnbmzzgWUGR/42n4Ht2uT8KuY0vOjHUQPSJNKb7O8orDxXf5s2or+0uksP4cGg5aT2tWV1WOPT0A3O4F2plVFHekVUhx3QTzzyz1FUlnEWxdXCtI9y6tBbqO/cOMtGdrY2xopJRWwqAtK/fbAYvxfkuPN3Mt48bY3JJFZKjqCGKO0aFtrYxgEeiqrXpgs0xDuNqKkrRjDwwuRstbUD/vE7gc+oUKe6AlBXzvvcs+2d5G2EDIjupYyWNpCSMrZQsN8khHfYYOcbastOZ5dVi4p4kkbFWZU2Ji3tS7EDngcXUMcyT3VzzqPY2jiXhKUSZViW4dADDZW696Oytg3IsRglj4Zc9YwJ/YFTJdNOc4kgaZAeRC3l7OyHHritoP6opIfylRrzTYpRiSNJARgh0Vhj0cx0qWa1JqB5t2jYEarjw8oHq7umw0wJ2NWThTC5vFZcSJ58uFdkIJAmVxzV2GOnPp0pQ1G9zp95OCCbkX0i48VlZ4IuviUWKvVbeIKqqOiAKPYBgfKrT6Y6c5taVQ2gTY/wBPuv6lmf8Ap65nTbofRvif9pbxN/ybKvyK5SqKq2Lt7d3Vvw2aaOcSSxRCMQcMsZXCk7+IcbV3P057cUzLS7qnfv7GLA2xi4uGyefm0WFMDx71yT+7TJQBqi7R3QKmExLMsgIkRpYkAU9N285IOD09FXppM7TzwrdASfg9C8a7WuU3zOFZtwxlcIuRg5PMt08Q1t9Lx+Rs+F6oLxolPr2W+F96118jnX9Fec/FL1X/ALdhUVWhIyJNJxj+bXp7eLXJoYRnz2mg+oNy+xbipFjE10P0eocs9ZdPP96tZHu/5vUh7G0o/NhVUskGfy+nN7I5ifs88cVhhEw/Kaef95cR/J+VBKkvLnGNuq59cOnt8VOPjXI39yMZ/CSevyO1f4R7jXMwW4A85ZnPo1G5jz7iaAqdFW1b2a1df4KJTbLtQInAmupCozuSawmic5HIhgoA5+og1x11Q08RtyrSyqZYu6NkRcCM3soPNmCYRFIyWJHgSsrTdOVyRIeGmORh1e9kOfRtJQAYzzB8OlRe0VksESrAXk8sc724pe5uGACrAkhyVBXcDJnzaK5+k2aIKnaW8QWk1vbhmgSO4Zju710654kssnjEsmN0n6WTEa90NT32Xt+HfXEWciC00yPA6Ls8r5D0en7RSXcYKvbo6HMtnHdSImBPvuFiW1t1+jFbRKHX0naQOe9j6F2b7099Lgd+42D04ghjjOf3w9JF+aVO219NHwipcWzkpM0XD4u6R44o0G91ZQd8nejy4IXApsNUXaTsx5XwjxpIjCXIKbc99ChZdw7sgBOHHNdzY5nIgglXVhEIUgiuZZOHJaxJEWhKMEu1i4bBYVZlBhlB73PhNknnXqApZ7P9gYbWTi75JZFACb9oSIBdvm0QADkWGTkgM2ObMWZwKpSJiO5ymcZ6jDNc5RXSucpq6FBpq79Tun28oIraBT6GYyzyADwyskH9UeimOl7stH371/GS7k90ccUYH8FMNAVT9o5AsO4yxQYdMSSoHAJYcgGI7x6A1cVA1a94SBuFJN3h3YlDuOvewxAAHpz40C3FqYJwuoWch/Yhyf6swqxtknxkT27fsw5+UxpbF5dkeetklbP6TTpBkeoxyyD3itDArHvaZbD1/g+Vz9gKL86kNxt7nrxkHqWA/wCZWotrjxlB9sB/x0uwQxBdrWSD9nSnC+4ua3c2wxmzkAAAIXT5l5+kFOYHqoL5o5x+dF+/A33SCoVxZzt18icfXt5Me/it8qrY1tj9GC/UeHCj1GIfwuBW+VXOx9YQejZLJj2GeNz8aAk0R/Gx0qT1kOn/AE7499cu1paOC3SCOGG4kEkQZHxHawkCSd0O1dqAKuX2rgesqD0ttaKOuZL6RQe8kmnybmGMcnSJcHODnmPVUbteolaF1gJ4qBESUMr3EplLRWzxsdyQhlM0hI7yxoOY5UFdoukk23mR3beW0mWHaOO6RSLIZJRjKyyRjKxcgiLGvIk1d9ldZe3g2y2V6ryS3ErkRB1DTTPJjuuWIAYDOPCpnYeE7WaNi1tlsSsAZL2dmzNdsfBMjaoHLAJ+jtqb2tguWiTycvgN51YiizNGVYeaaTu5DFTjKkgHDA1EjD9urdTh1uYz9e0uQPfw8VlO3lkRkTcjkZ4cuMjOR9HqMHI8MGlSVZYn2wT3bSoEMqm4YrFuAZUmM/GUSnIGyME45nAwap5OIssUbyxpJDK8iQTyRcWR5hOSoaBt6nMzkbos9787GKrF6/y6W4z67ejw9tbF84u7f2NKit7mINWdvdrIu6NldT0ZCGU+wrkUo9hIDK968sagcWOLYSZcGGFcku6rnO8ctowQaubnsLYucm1iVgc74l4Umf24drfGrdelV0ZawXyRVGOxyq26O5vY/qi5kkX7BPvrp+AJ1Pcvp8eiSO3f3ERqRQcuw5Jt5XPV7q+PuuZFHwUUx1A0TShbwLEGZ9pdizY3M0jtI7HaAMlnPSp9Bg0udqNSERTddm3DBuXB4ofBHMkqQuPR66ZKqb7QmlkL+VXEa4AEcbRqgx1PNCxJ9tArJrB6rqTFR+rp7E/BPurI1WduaXN2/rGmNj+JRV+3ZEH6V1esPR5Q6f2e01v+J0GMZuD7bu7PzloKAX11/O3n/t6VzOpz5xxb7P8ARn37MUyfifB6Zx7Lq6Hylo/FCD03H/F3f+bQLEl1MeZuNSH7OnR/fCT8a28pnA/LaiR69PhPwEYNMDdhLQ8yjk+kz3Bb3mTNH4h2R5vbpKT4zF5j75WapC/+ELnxlvMf0YPuFbXVm15cxJxGIMIDZQxywW7DExYfo553URjGNqRyFcHOWJew1gOllaf8PEfmtTtO0SC33CCGKIPjdwo0TdjOM7AM4yevpNQJUEIUBVAVVACgAAAAYAAHQeqtyKzRQU932VgkdnZXDSY38OaaNZCAFy6xuqsdoAyRnAA6VtL2Xtjbm24KLASDsjHDGQwYHzeCDlQcjnVtRQQ9M0qO3jEUKBI1yQq9Msck8+ZJJJyamUUUBRRRQFFFFAUUUUBRRRQFFFFAUUUUBRRRQFFFFAUUUUBRRRQFFFFAUUU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0" name="AutoShape 4" descr="data:image/jpg;base64,/9j/4AAQSkZJRgABAQAAAQABAAD/2wCEAAkGBhQSEBQSExQVFRIQGBQYFRYVFxcYFBQVFRUXFxcVFRgXHiYeGBkkGhUVHzsgIycpLCwuFh4xNTAqNSYrLCkBCQoKDgwOFQ8PGS8cHCQvKSksLDUpLCwpLyksLDUsLCwpKSw1KS0sKTUpKSwsLC0qLCkpLCwpKS82NSwpKSwpNv/AABEIAJQAoAMBIgACEQEDEQH/xAAbAAACAgMBAAAAAAAAAAAAAAAABgQFAQIDB//EAE4QAAIBAwIDAwgECQgHCQAAAAECAwAEEQUSEyExBiJBFCNRYXGRobEyYoHBFRYzQkNScoKiB1N1krPC0tM0VHODlLLEJERjZISVo8PR/8QAGgEBAAMBAQEAAAAAAAAAAAAAAAECAwQFBv/EACURAQACAQQCAgEFAAAAAAAAAAABAhEDBBIhMUETYVEFIkJxkf/aAAwDAQACEQMRAD8A9xooooCiiigKDRWDQANZpN7N9sI1t1SaSV5VaZWPBnkJ2zyKO8kZB5ADl6Kt/wAbYMZAuD/6S6++Kq8o/Iu6KX5O1yg4FveN6xbvj44NB7VnHdtLxv8Adqv9o4qs6tI82j/U4lf5rNLE+v3ZXctokaqCzNPcKCoAye5AshJwDyyKudD1Az20ExXaZoopNuc7eIittz44zjNTW9beJyjCdRRRVwUUUUBRRRQFFFFAUUUUBRRRQFYNZrBoFPsszCGRG6xXN4nL9U3LuvwcVrp3a2KZkXbLGZt/C4qbVlMZIdUYEjcNrd0kHAyBW3Z+Tzl6P1LyX3GOFv71QbPRbnZFFIIUihnebcrNJKwE7yoqDaFT6YUsSeW7lzzXy+4rSdbV5z/Xf03iZxGFlL2kt1uFtmlHGY7Qu1iA5AIRnA2q5BB2k55j0jPKfXnd3jtYeO0RKyOziKBGXrHxCrFnHiFUgdCQa0t+zRWTLTFoUmeeOLZt867l90rliZNpY7VAUDAznArWHs5Iu5EvJY4CzsqJHCHQyOXYCV0YkbmbHLPPrXPFdvHvM/fhf9y9kjDAqejZB9hyD8DUbsHNu0yyb028HwiVfurvaw7QqgsduBliWYj6zHmx9Zqv/k1XGl2y/qq6/YsrqB7hXpfo/i+Pyz1PRoooor3mIooooCiiigKKKKAooooCiiigKw1Y30E0CFp+rmK7v4hBcyk3W7MMQaMbraA7WcsAG8cesVatqVyxxHYTdPpTSQRr7O67t8Kk9nogLrUvrXER+02dv/8AlX/KuLU2OhqX52jteLzBdiF8Rnye2X1NcyE/wwYoeC/PRLNfbJO3yQUx5o3VaNloRGOEI5SW4dN1DOTNZr6hbzv8TcL8qmdl9Da0tlgaQSlDIdwTh8ncvjbuboWI61cFqwHrfT0qacYpGETMy2ooorRDBrIorUvQbUVgGs0BRRRQFFFFAVHvb5IUaSRgkcYJZm5AAeNctV1aO3jMsrbVGAMAlmY8lRFHNnJ5BQCTVPa6dJcSLc3a7VQhre2OCsRHSWY9Hn9A5hPDJO6gwguLxw4eS0tl5oFAW5nPg7hweDH4hCNx5btv0ampoThgTd3R2+BaHB9RAiFWKnnnwpH/AJSe0ssW23gLK7IZZGQ7XMYbYEiPXJY5Zl5qo8CwqJnDTS07at4pXzKytLRpb6/QTSxbXt280UG7fbIvPcjdOH4VZHsyf9bu8/7VflsxXk/ZS5uYmluIUccFeJKSz7J44+bRScQkFihfa/UNjng17VYXyTRJLG26OVQyNzGVYZBwcEew1Fbcoy23e1tttT47TEz9dqw9mn/128H78R+cVcToco6ahee60PztiavZJPCqrWtZS1i4jDcznbGgIDSNgnAJ5KAAWLHkqqSeQqzlU2uwmCMNJe3rs+ViiRraN5WwTtHDgXAxzLkgKASSAKldgGdrYu7ySGSR2EjuzoykDHk5fvcAc1Vjzfbv6MKUpC85FxcDiNc9yCDDKbr85YVUjdHZjAdiwDSAB3CqFQ+k6NaPHBGkriSVVG9wAoZvHaABhfAD0AUE0mtFmBGQQQehByPRUPXtNNxazwBthnikjDfql1KhuXoJpB0aCOdAY1aCIESGAB1gFwhPCubfG1JYiysdn0W2oWAYc89TUikZletJt1Bh1L+USKNN6Q3UofIj2wOglYKz4Qy7SRtVjuAIABNK9j2raeR5xPGuzbxJHLpHEpOVRUcLJsZhyRRxJiMs0a7UZhtbIcBYZXNwVUq7ygFpM53Fhz6g4xnpyqu1nT4YWjulCx3EUsXCOHO7dITJCkaBiTIrzHCKSW735ua56butrccNbbe1a5k96fcF0BIYHkMshQtyHeCE5UHnyPMVKqHpmopPGJYm3I2cHBBBUlSpVgCrAggggEEEEVMrsc4ooooCqzWdYECgBWllkOIoU+nIfHryVRnm7YCj3VZGkLtZp0Ml0zmeyikVUXMjSLcADvAbknj2jPPA6+NAw6dozmUXNyyvOAQirng2wPURA9XI5GU8yOQCjlVzsBrzSKAYwNQtzj/z18Ph5bWZEQ8mvbfH9I33y8q++pHplQNV0aC5QLNGkiqcruHNTjGVPVT6wRSFbWSqO7e2/sW/vlHt5XZrWZwD/plufV+Fr1f/ALWNRgNsPYKyByYd/qlklmUc8jCysy8vZTCBgV5ghDjb5XbE+I/C183ylHyom0JDzZ7R8eEmoXrD3PMw+FMGc+T/AKzqkdrC00mcDAVQMtI7HCRoPFmJAA9fgM151cXLXDi7uFMiOdltbIQfKCSHEceeRgXbvaU8pNu4+bRA3a70a14DGa3sJIuSgWzPLcNKxxHFHnnuY5HUePhk12uFa2w7CIXksZCISBbWNtHjdkjGIU5bm5GRgqjkBtkYm3q0itNi7mTdc3anZHYWgO4iIsMoWAYDPeY7pGwFAD5o14ZYVkMbxh8lVc5fZnuM/irFcHB5jODzzXnSIEjjZgxVnLxRTHbLeTjvG6vj+jiUDfsIwiqCRkKgatN7RulpG8iyTyyMFiA2JLcbySJQjlREh75AY5CKueZxSQ1GvPdIsGile2Z3HkySJHH+ZJBJMZYrhPEsq5iPoK/WFX7duIUH/aI7i25489A+z28WLfFj96kxNSgvnM80sZlf8jGZVSS2iDExhdrh0lfCu7Ag52r0XnlqafyRxPl+KeRi0/T+FuOc7jmsalcSB4I4BEZppGVTKCVjCRO7yYXBOMKuAR+UAJ51WeWGETHymVuApDC42yJESiuHcrGksgClTzfx5137PhotTUyycZrmGWPcUVRE8LiTZCq/k43RmyMkkwgk9K5KbK1b8rTmIb331dXqPJw0HSBbQrFuLnLs7tgGSSRi8jkDkMuxOByHQVZVgUZruYM0VjNZqRgmlDVde88w4Vp3CQHlu4Uc4+rw3Kj2nNN5pE1PR51uJDHA4idiQIG0/cxPVytxBnJOTzkPWg5XHahOhGmA+lrsSfBbf760XtNGRgTaUPqrxD8sH4VLTTGA78eqewXNrCPs8nnjHurVrAeEOrD2agv968NSIA19M95dMceqSSM/xQNUhO1EY/RWS+vyogH3W1d/IJPzU1f7Ly1b/muDWhtLofQGrD9q404j4sxoI83bOAfTgs3H1bqIn/5YkHxqMnbmzzgWUGR/42n4Ht2uT8KuY0vOjHUQPSJNKb7O8orDxXf5s2or+0uksP4cGg5aT2tWV1WOPT0A3O4F2plVFHekVUhx3QTzzyz1FUlnEWxdXCtI9y6tBbqO/cOMtGdrY2xopJRWwqAtK/fbAYvxfkuPN3Mt48bY3JJFZKjqCGKO0aFtrYxgEeiqrXpgs0xDuNqKkrRjDwwuRstbUD/vE7gc+oUKe6AlBXzvvcs+2d5G2EDIjupYyWNpCSMrZQsN8khHfYYOcbastOZ5dVi4p4kkbFWZU2Ji3tS7EDngcXUMcyT3VzzqPY2jiXhKUSZViW4dADDZW696Oytg3IsRglj4Zc9YwJ/YFTJdNOc4kgaZAeRC3l7OyHHritoP6opIfylRrzTYpRiSNJARgh0Vhj0cx0qWa1JqB5t2jYEarjw8oHq7umw0wJ2NWThTC5vFZcSJ58uFdkIJAmVxzV2GOnPp0pQ1G9zp95OCCbkX0i48VlZ4IuviUWKvVbeIKqqOiAKPYBgfKrT6Y6c5taVQ2gTY/wBPuv6lmf8Ap65nTbofRvif9pbxN/ybKvyK5SqKq2Lt7d3Vvw2aaOcSSxRCMQcMsZXCk7+IcbV3P057cUzLS7qnfv7GLA2xi4uGyefm0WFMDx71yT+7TJQBqi7R3QKmExLMsgIkRpYkAU9N285IOD09FXppM7TzwrdASfg9C8a7WuU3zOFZtwxlcIuRg5PMt08Q1t9Lx+Rs+F6oLxolPr2W+F96118jnX9Fec/FL1X/ALdhUVWhIyJNJxj+bXp7eLXJoYRnz2mg+oNy+xbipFjE10P0eocs9ZdPP96tZHu/5vUh7G0o/NhVUskGfy+nN7I5ifs88cVhhEw/Kaef95cR/J+VBKkvLnGNuq59cOnt8VOPjXI39yMZ/CSevyO1f4R7jXMwW4A85ZnPo1G5jz7iaAqdFW1b2a1df4KJTbLtQInAmupCozuSawmic5HIhgoA5+og1x11Q08RtyrSyqZYu6NkRcCM3soPNmCYRFIyWJHgSsrTdOVyRIeGmORh1e9kOfRtJQAYzzB8OlRe0VksESrAXk8sc724pe5uGACrAkhyVBXcDJnzaK5+k2aIKnaW8QWk1vbhmgSO4Zju710654kssnjEsmN0n6WTEa90NT32Xt+HfXEWciC00yPA6Ls8r5D0en7RSXcYKvbo6HMtnHdSImBPvuFiW1t1+jFbRKHX0naQOe9j6F2b7099Lgd+42D04ghjjOf3w9JF+aVO219NHwipcWzkpM0XD4u6R44o0G91ZQd8nejy4IXApsNUXaTsx5XwjxpIjCXIKbc99ChZdw7sgBOHHNdzY5nIgglXVhEIUgiuZZOHJaxJEWhKMEu1i4bBYVZlBhlB73PhNknnXqApZ7P9gYbWTi75JZFACb9oSIBdvm0QADkWGTkgM2ObMWZwKpSJiO5ymcZ6jDNc5RXSucpq6FBpq79Tun28oIraBT6GYyzyADwyskH9UeimOl7stH371/GS7k90ccUYH8FMNAVT9o5AsO4yxQYdMSSoHAJYcgGI7x6A1cVA1a94SBuFJN3h3YlDuOvewxAAHpz40C3FqYJwuoWch/Yhyf6swqxtknxkT27fsw5+UxpbF5dkeetklbP6TTpBkeoxyyD3itDArHvaZbD1/g+Vz9gKL86kNxt7nrxkHqWA/wCZWotrjxlB9sB/x0uwQxBdrWSD9nSnC+4ua3c2wxmzkAAAIXT5l5+kFOYHqoL5o5x+dF+/A33SCoVxZzt18icfXt5Me/it8qrY1tj9GC/UeHCj1GIfwuBW+VXOx9YQejZLJj2GeNz8aAk0R/Gx0qT1kOn/AE7499cu1paOC3SCOGG4kEkQZHxHawkCSd0O1dqAKuX2rgesqD0ttaKOuZL6RQe8kmnybmGMcnSJcHODnmPVUbteolaF1gJ4qBESUMr3EplLRWzxsdyQhlM0hI7yxoOY5UFdoukk23mR3beW0mWHaOO6RSLIZJRjKyyRjKxcgiLGvIk1d9ldZe3g2y2V6ryS3ErkRB1DTTPJjuuWIAYDOPCpnYeE7WaNi1tlsSsAZL2dmzNdsfBMjaoHLAJ+jtqb2tguWiTycvgN51YiizNGVYeaaTu5DFTjKkgHDA1EjD9urdTh1uYz9e0uQPfw8VlO3lkRkTcjkZ4cuMjOR9HqMHI8MGlSVZYn2wT3bSoEMqm4YrFuAZUmM/GUSnIGyME45nAwap5OIssUbyxpJDK8iQTyRcWR5hOSoaBt6nMzkbos9787GKrF6/y6W4z67ejw9tbF84u7f2NKit7mINWdvdrIu6NldT0ZCGU+wrkUo9hIDK968sagcWOLYSZcGGFcku6rnO8ctowQaubnsLYucm1iVgc74l4Umf24drfGrdelV0ZawXyRVGOxyq26O5vY/qi5kkX7BPvrp+AJ1Pcvp8eiSO3f3ERqRQcuw5Jt5XPV7q+PuuZFHwUUx1A0TShbwLEGZ9pdizY3M0jtI7HaAMlnPSp9Bg0udqNSERTddm3DBuXB4ofBHMkqQuPR66ZKqb7QmlkL+VXEa4AEcbRqgx1PNCxJ9tArJrB6rqTFR+rp7E/BPurI1WduaXN2/rGmNj+JRV+3ZEH6V1esPR5Q6f2e01v+J0GMZuD7bu7PzloKAX11/O3n/t6VzOpz5xxb7P8ARn37MUyfifB6Zx7Lq6Hylo/FCD03H/F3f+bQLEl1MeZuNSH7OnR/fCT8a28pnA/LaiR69PhPwEYNMDdhLQ8yjk+kz3Bb3mTNH4h2R5vbpKT4zF5j75WapC/+ELnxlvMf0YPuFbXVm15cxJxGIMIDZQxywW7DExYfo553URjGNqRyFcHOWJew1gOllaf8PEfmtTtO0SC33CCGKIPjdwo0TdjOM7AM4yevpNQJUEIUBVAVVACgAAAAYAAHQeqtyKzRQU932VgkdnZXDSY38OaaNZCAFy6xuqsdoAyRnAA6VtL2Xtjbm24KLASDsjHDGQwYHzeCDlQcjnVtRQQ9M0qO3jEUKBI1yQq9Msck8+ZJJJyamUUUBRRRQFFFFAUUUUBRRRQFFFFAUUUUBRRRQFFFFAUUUUBRRRQFFFFAUUU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02" name="AutoShape 6" descr="data:image/jpg;base64,/9j/4AAQSkZJRgABAQAAAQABAAD/2wCEAAkGBhQSEBQSExQVFRIQGBQYFRYVFxcYFBQVFRUXFxcVFRgXHiYeGBkkGhUVHzsgIycpLCwuFh4xNTAqNSYrLCkBCQoKDgwOFQ8PGS8cHCQvKSksLDUpLCwpLyksLDUsLCwpKSw1KS0sKTUpKSwsLC0qLCkpLCwpKS82NSwpKSwpNv/AABEIAJQAoAMBIgACEQEDEQH/xAAbAAACAgMBAAAAAAAAAAAAAAAABgQFAQIDB//EAE4QAAIBAwIDAwgECQgHCQAAAAECAwAEEQUSEyExBiJBFCNRYXGRobEyYoHBFRYzQkNScoKiB1N1krPC0tM0VHODlLLEJERjZISVo8PR/8QAGgEBAAMBAQEAAAAAAAAAAAAAAAECAwQFBv/EACURAQACAQQCAgEFAAAAAAAAAAABAhEDBBIhMUETYVEFIkJxkf/aAAwDAQACEQMRAD8A9xooooCiiigKDRWDQANZpN7N9sI1t1SaSV5VaZWPBnkJ2zyKO8kZB5ADl6Kt/wAbYMZAuD/6S6++Kq8o/Iu6KX5O1yg4FveN6xbvj44NB7VnHdtLxv8Adqv9o4qs6tI82j/U4lf5rNLE+v3ZXctokaqCzNPcKCoAye5AshJwDyyKudD1Az20ExXaZoopNuc7eIittz44zjNTW9beJyjCdRRRVwUUUUBRRRQFFFFAUUUUBRRRQFYNZrBoFPsszCGRG6xXN4nL9U3LuvwcVrp3a2KZkXbLGZt/C4qbVlMZIdUYEjcNrd0kHAyBW3Z+Tzl6P1LyX3GOFv71QbPRbnZFFIIUihnebcrNJKwE7yoqDaFT6YUsSeW7lzzXy+4rSdbV5z/Xf03iZxGFlL2kt1uFtmlHGY7Qu1iA5AIRnA2q5BB2k55j0jPKfXnd3jtYeO0RKyOziKBGXrHxCrFnHiFUgdCQa0t+zRWTLTFoUmeeOLZt867l90rliZNpY7VAUDAznArWHs5Iu5EvJY4CzsqJHCHQyOXYCV0YkbmbHLPPrXPFdvHvM/fhf9y9kjDAqejZB9hyD8DUbsHNu0yyb028HwiVfurvaw7QqgsduBliWYj6zHmx9Zqv/k1XGl2y/qq6/YsrqB7hXpfo/i+Pyz1PRoooor3mIooooCiiigKKKKAooooCiiigKw1Y30E0CFp+rmK7v4hBcyk3W7MMQaMbraA7WcsAG8cesVatqVyxxHYTdPpTSQRr7O67t8Kk9nogLrUvrXER+02dv/8AlX/KuLU2OhqX52jteLzBdiF8Rnye2X1NcyE/wwYoeC/PRLNfbJO3yQUx5o3VaNloRGOEI5SW4dN1DOTNZr6hbzv8TcL8qmdl9Da0tlgaQSlDIdwTh8ncvjbuboWI61cFqwHrfT0qacYpGETMy2ooorRDBrIorUvQbUVgGs0BRRRQFFFFAVHvb5IUaSRgkcYJZm5AAeNctV1aO3jMsrbVGAMAlmY8lRFHNnJ5BQCTVPa6dJcSLc3a7VQhre2OCsRHSWY9Hn9A5hPDJO6gwguLxw4eS0tl5oFAW5nPg7hweDH4hCNx5btv0ampoThgTd3R2+BaHB9RAiFWKnnnwpH/AJSe0ssW23gLK7IZZGQ7XMYbYEiPXJY5Zl5qo8CwqJnDTS07at4pXzKytLRpb6/QTSxbXt280UG7fbIvPcjdOH4VZHsyf9bu8/7VflsxXk/ZS5uYmluIUccFeJKSz7J44+bRScQkFihfa/UNjng17VYXyTRJLG26OVQyNzGVYZBwcEew1Fbcoy23e1tttT47TEz9dqw9mn/128H78R+cVcToco6ahee60PztiavZJPCqrWtZS1i4jDcznbGgIDSNgnAJ5KAAWLHkqqSeQqzlU2uwmCMNJe3rs+ViiRraN5WwTtHDgXAxzLkgKASSAKldgGdrYu7ySGSR2EjuzoykDHk5fvcAc1Vjzfbv6MKUpC85FxcDiNc9yCDDKbr85YVUjdHZjAdiwDSAB3CqFQ+k6NaPHBGkriSVVG9wAoZvHaABhfAD0AUE0mtFmBGQQQehByPRUPXtNNxazwBthnikjDfql1KhuXoJpB0aCOdAY1aCIESGAB1gFwhPCubfG1JYiysdn0W2oWAYc89TUikZletJt1Bh1L+USKNN6Q3UofIj2wOglYKz4Qy7SRtVjuAIABNK9j2raeR5xPGuzbxJHLpHEpOVRUcLJsZhyRRxJiMs0a7UZhtbIcBYZXNwVUq7ygFpM53Fhz6g4xnpyqu1nT4YWjulCx3EUsXCOHO7dITJCkaBiTIrzHCKSW735ua56butrccNbbe1a5k96fcF0BIYHkMshQtyHeCE5UHnyPMVKqHpmopPGJYm3I2cHBBBUlSpVgCrAggggEEEEVMrsc4ooooCqzWdYECgBWllkOIoU+nIfHryVRnm7YCj3VZGkLtZp0Ml0zmeyikVUXMjSLcADvAbknj2jPPA6+NAw6dozmUXNyyvOAQirng2wPURA9XI5GU8yOQCjlVzsBrzSKAYwNQtzj/z18Ph5bWZEQ8mvbfH9I33y8q++pHplQNV0aC5QLNGkiqcruHNTjGVPVT6wRSFbWSqO7e2/sW/vlHt5XZrWZwD/plufV+Fr1f/ALWNRgNsPYKyByYd/qlklmUc8jCysy8vZTCBgV5ghDjb5XbE+I/C183ylHyom0JDzZ7R8eEmoXrD3PMw+FMGc+T/AKzqkdrC00mcDAVQMtI7HCRoPFmJAA9fgM151cXLXDi7uFMiOdltbIQfKCSHEceeRgXbvaU8pNu4+bRA3a70a14DGa3sJIuSgWzPLcNKxxHFHnnuY5HUePhk12uFa2w7CIXksZCISBbWNtHjdkjGIU5bm5GRgqjkBtkYm3q0itNi7mTdc3anZHYWgO4iIsMoWAYDPeY7pGwFAD5o14ZYVkMbxh8lVc5fZnuM/irFcHB5jODzzXnSIEjjZgxVnLxRTHbLeTjvG6vj+jiUDfsIwiqCRkKgatN7RulpG8iyTyyMFiA2JLcbySJQjlREh75AY5CKueZxSQ1GvPdIsGile2Z3HkySJHH+ZJBJMZYrhPEsq5iPoK/WFX7duIUH/aI7i25489A+z28WLfFj96kxNSgvnM80sZlf8jGZVSS2iDExhdrh0lfCu7Ag52r0XnlqafyRxPl+KeRi0/T+FuOc7jmsalcSB4I4BEZppGVTKCVjCRO7yYXBOMKuAR+UAJ51WeWGETHymVuApDC42yJESiuHcrGksgClTzfx5137PhotTUyycZrmGWPcUVRE8LiTZCq/k43RmyMkkwgk9K5KbK1b8rTmIb331dXqPJw0HSBbQrFuLnLs7tgGSSRi8jkDkMuxOByHQVZVgUZruYM0VjNZqRgmlDVde88w4Vp3CQHlu4Uc4+rw3Kj2nNN5pE1PR51uJDHA4idiQIG0/cxPVytxBnJOTzkPWg5XHahOhGmA+lrsSfBbf760XtNGRgTaUPqrxD8sH4VLTTGA78eqewXNrCPs8nnjHurVrAeEOrD2agv968NSIA19M95dMceqSSM/xQNUhO1EY/RWS+vyogH3W1d/IJPzU1f7Ly1b/muDWhtLofQGrD9q404j4sxoI83bOAfTgs3H1bqIn/5YkHxqMnbmzzgWUGR/42n4Ht2uT8KuY0vOjHUQPSJNKb7O8orDxXf5s2or+0uksP4cGg5aT2tWV1WOPT0A3O4F2plVFHekVUhx3QTzzyz1FUlnEWxdXCtI9y6tBbqO/cOMtGdrY2xopJRWwqAtK/fbAYvxfkuPN3Mt48bY3JJFZKjqCGKO0aFtrYxgEeiqrXpgs0xDuNqKkrRjDwwuRstbUD/vE7gc+oUKe6AlBXzvvcs+2d5G2EDIjupYyWNpCSMrZQsN8khHfYYOcbastOZ5dVi4p4kkbFWZU2Ji3tS7EDngcXUMcyT3VzzqPY2jiXhKUSZViW4dADDZW696Oytg3IsRglj4Zc9YwJ/YFTJdNOc4kgaZAeRC3l7OyHHritoP6opIfylRrzTYpRiSNJARgh0Vhj0cx0qWa1JqB5t2jYEarjw8oHq7umw0wJ2NWThTC5vFZcSJ58uFdkIJAmVxzV2GOnPp0pQ1G9zp95OCCbkX0i48VlZ4IuviUWKvVbeIKqqOiAKPYBgfKrT6Y6c5taVQ2gTY/wBPuv6lmf8Ap65nTbofRvif9pbxN/ybKvyK5SqKq2Lt7d3Vvw2aaOcSSxRCMQcMsZXCk7+IcbV3P057cUzLS7qnfv7GLA2xi4uGyefm0WFMDx71yT+7TJQBqi7R3QKmExLMsgIkRpYkAU9N285IOD09FXppM7TzwrdASfg9C8a7WuU3zOFZtwxlcIuRg5PMt08Q1t9Lx+Rs+F6oLxolPr2W+F96118jnX9Fec/FL1X/ALdhUVWhIyJNJxj+bXp7eLXJoYRnz2mg+oNy+xbipFjE10P0eocs9ZdPP96tZHu/5vUh7G0o/NhVUskGfy+nN7I5ifs88cVhhEw/Kaef95cR/J+VBKkvLnGNuq59cOnt8VOPjXI39yMZ/CSevyO1f4R7jXMwW4A85ZnPo1G5jz7iaAqdFW1b2a1df4KJTbLtQInAmupCozuSawmic5HIhgoA5+og1x11Q08RtyrSyqZYu6NkRcCM3soPNmCYRFIyWJHgSsrTdOVyRIeGmORh1e9kOfRtJQAYzzB8OlRe0VksESrAXk8sc724pe5uGACrAkhyVBXcDJnzaK5+k2aIKnaW8QWk1vbhmgSO4Zju710654kssnjEsmN0n6WTEa90NT32Xt+HfXEWciC00yPA6Ls8r5D0en7RSXcYKvbo6HMtnHdSImBPvuFiW1t1+jFbRKHX0naQOe9j6F2b7099Lgd+42D04ghjjOf3w9JF+aVO219NHwipcWzkpM0XD4u6R44o0G91ZQd8nejy4IXApsNUXaTsx5XwjxpIjCXIKbc99ChZdw7sgBOHHNdzY5nIgglXVhEIUgiuZZOHJaxJEWhKMEu1i4bBYVZlBhlB73PhNknnXqApZ7P9gYbWTi75JZFACb9oSIBdvm0QADkWGTkgM2ObMWZwKpSJiO5ymcZ6jDNc5RXSucpq6FBpq79Tun28oIraBT6GYyzyADwyskH9UeimOl7stH371/GS7k90ccUYH8FMNAVT9o5AsO4yxQYdMSSoHAJYcgGI7x6A1cVA1a94SBuFJN3h3YlDuOvewxAAHpz40C3FqYJwuoWch/Yhyf6swqxtknxkT27fsw5+UxpbF5dkeetklbP6TTpBkeoxyyD3itDArHvaZbD1/g+Vz9gKL86kNxt7nrxkHqWA/wCZWotrjxlB9sB/x0uwQxBdrWSD9nSnC+4ua3c2wxmzkAAAIXT5l5+kFOYHqoL5o5x+dF+/A33SCoVxZzt18icfXt5Me/it8qrY1tj9GC/UeHCj1GIfwuBW+VXOx9YQejZLJj2GeNz8aAk0R/Gx0qT1kOn/AE7499cu1paOC3SCOGG4kEkQZHxHawkCSd0O1dqAKuX2rgesqD0ttaKOuZL6RQe8kmnybmGMcnSJcHODnmPVUbteolaF1gJ4qBESUMr3EplLRWzxsdyQhlM0hI7yxoOY5UFdoukk23mR3beW0mWHaOO6RSLIZJRjKyyRjKxcgiLGvIk1d9ldZe3g2y2V6ryS3ErkRB1DTTPJjuuWIAYDOPCpnYeE7WaNi1tlsSsAZL2dmzNdsfBMjaoHLAJ+jtqb2tguWiTycvgN51YiizNGVYeaaTu5DFTjKkgHDA1EjD9urdTh1uYz9e0uQPfw8VlO3lkRkTcjkZ4cuMjOR9HqMHI8MGlSVZYn2wT3bSoEMqm4YrFuAZUmM/GUSnIGyME45nAwap5OIssUbyxpJDK8iQTyRcWR5hOSoaBt6nMzkbos9787GKrF6/y6W4z67ejw9tbF84u7f2NKit7mINWdvdrIu6NldT0ZCGU+wrkUo9hIDK968sagcWOLYSZcGGFcku6rnO8ctowQaubnsLYucm1iVgc74l4Umf24drfGrdelV0ZawXyRVGOxyq26O5vY/qi5kkX7BPvrp+AJ1Pcvp8eiSO3f3ERqRQcuw5Jt5XPV7q+PuuZFHwUUx1A0TShbwLEGZ9pdizY3M0jtI7HaAMlnPSp9Bg0udqNSERTddm3DBuXB4ofBHMkqQuPR66ZKqb7QmlkL+VXEa4AEcbRqgx1PNCxJ9tArJrB6rqTFR+rp7E/BPurI1WduaXN2/rGmNj+JRV+3ZEH6V1esPR5Q6f2e01v+J0GMZuD7bu7PzloKAX11/O3n/t6VzOpz5xxb7P8ARn37MUyfifB6Zx7Lq6Hylo/FCD03H/F3f+bQLEl1MeZuNSH7OnR/fCT8a28pnA/LaiR69PhPwEYNMDdhLQ8yjk+kz3Bb3mTNH4h2R5vbpKT4zF5j75WapC/+ELnxlvMf0YPuFbXVm15cxJxGIMIDZQxywW7DExYfo553URjGNqRyFcHOWJew1gOllaf8PEfmtTtO0SC33CCGKIPjdwo0TdjOM7AM4yevpNQJUEIUBVAVVACgAAAAYAAHQeqtyKzRQU932VgkdnZXDSY38OaaNZCAFy6xuqsdoAyRnAA6VtL2Xtjbm24KLASDsjHDGQwYHzeCDlQcjnVtRQQ9M0qO3jEUKBI1yQq9Msck8+ZJJJyamUUUBRRRQFFFFAUUUUBRRRQFFFFAUUUUBRRRQFFFFAUUUUBRRRQFFFFAUUUU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" name="Immagine 6" descr="computingstress2thumbdrdq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4149080"/>
            <a:ext cx="2304256" cy="22696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ricerca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484784"/>
            <a:ext cx="5040000" cy="5040000"/>
          </a:xfrm>
          <a:prstGeom prst="rect">
            <a:avLst/>
          </a:prstGeom>
        </p:spPr>
      </p:pic>
      <p:sp>
        <p:nvSpPr>
          <p:cNvPr id="4" name="Rettangolo 3">
            <a:hlinkClick r:id="rId3" action="ppaction://hlinksldjump"/>
          </p:cNvPr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6000" b="1" i="1" u="sng" dirty="0" smtClean="0">
                <a:solidFill>
                  <a:schemeClr val="tx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RICERCARE</a:t>
            </a:r>
            <a:endParaRPr lang="it-IT" sz="6000" b="1" dirty="0">
              <a:solidFill>
                <a:schemeClr val="tx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Immagine 1" descr="C:\Documents and Settings\guido\Documenti\Immagini\Raccolta multimediale Microsoft\j0432680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hlinkClick r:id="rId2" action="ppaction://hlinksldjump"/>
          </p:cNvPr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6000" b="1" i="1" u="sng" dirty="0" smtClean="0">
                <a:solidFill>
                  <a:schemeClr val="tx1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CREARE</a:t>
            </a:r>
            <a:endParaRPr lang="it-IT" sz="6000" b="1" dirty="0">
              <a:solidFill>
                <a:schemeClr val="tx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 descr="creare-blog-azienda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2856"/>
            <a:ext cx="3667125" cy="3190875"/>
          </a:xfrm>
          <a:prstGeom prst="rect">
            <a:avLst/>
          </a:prstGeom>
        </p:spPr>
      </p:pic>
      <p:pic>
        <p:nvPicPr>
          <p:cNvPr id="5" name="Immagine 4" descr="images.crearejp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0437" y="2357437"/>
            <a:ext cx="2143125" cy="2143125"/>
          </a:xfrm>
          <a:prstGeom prst="rect">
            <a:avLst/>
          </a:prstGeom>
        </p:spPr>
      </p:pic>
      <p:pic>
        <p:nvPicPr>
          <p:cNvPr id="6" name="Immagine 5" descr="creare-pagina-lavori-in-corso-manutenzione-wordpres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55291" y="4149080"/>
            <a:ext cx="3988709" cy="2400847"/>
          </a:xfrm>
          <a:prstGeom prst="rect">
            <a:avLst/>
          </a:prstGeom>
        </p:spPr>
      </p:pic>
      <p:pic>
        <p:nvPicPr>
          <p:cNvPr id="7" name="Immagine 1" descr="C:\Documents and Settings\guido\Documenti\Immagini\Raccolta multimediale Microsoft\j0432680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condividere_fi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484784"/>
            <a:ext cx="6720000" cy="5040000"/>
          </a:xfrm>
          <a:prstGeom prst="rect">
            <a:avLst/>
          </a:prstGeom>
        </p:spPr>
      </p:pic>
      <p:sp>
        <p:nvSpPr>
          <p:cNvPr id="4" name="Rettangolo 3">
            <a:hlinkClick r:id="rId3" action="ppaction://hlinksldjump"/>
          </p:cNvPr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6000" b="1" i="1" u="sng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CONDIVIDERE</a:t>
            </a:r>
            <a:endParaRPr lang="it-IT" sz="6000" b="1" dirty="0"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magine 1" descr="C:\Documents and Settings\guido\Documenti\Immagini\Raccolta multimediale Microsoft\j0432680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6000" b="1" dirty="0" smtClean="0">
                <a:solidFill>
                  <a:schemeClr val="tx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 DOCUMENTIAMO</a:t>
            </a:r>
            <a:endParaRPr lang="it-IT" sz="6000" b="1" dirty="0">
              <a:solidFill>
                <a:schemeClr val="tx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magine 1" descr="C:\Documents and Settings\guido\Documenti\Immagini\Raccolta multimediale Microsoft\j0432680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Diagramma 14"/>
          <p:cNvGraphicFramePr/>
          <p:nvPr/>
        </p:nvGraphicFramePr>
        <p:xfrm>
          <a:off x="0" y="1124744"/>
          <a:ext cx="8244408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/>
          <p:cNvGraphicFramePr/>
          <p:nvPr/>
        </p:nvGraphicFramePr>
        <p:xfrm>
          <a:off x="1331640" y="1052736"/>
          <a:ext cx="640871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6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188639"/>
            <a:ext cx="2168166" cy="14400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</p:pic>
      <p:pic>
        <p:nvPicPr>
          <p:cNvPr id="10" name="Picture 15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38964" y="1772816"/>
            <a:ext cx="2469540" cy="18000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</p:pic>
      <p:pic>
        <p:nvPicPr>
          <p:cNvPr id="11" name="Picture 9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-9" y="2276872"/>
            <a:ext cx="2207644" cy="14400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</p:pic>
      <p:sp>
        <p:nvSpPr>
          <p:cNvPr id="16" name="Freccia bidirezionale orizzontale 15"/>
          <p:cNvSpPr/>
          <p:nvPr/>
        </p:nvSpPr>
        <p:spPr>
          <a:xfrm rot="1146368">
            <a:off x="2502168" y="1325707"/>
            <a:ext cx="1080120" cy="12989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bidirezionale orizzontale 11"/>
          <p:cNvSpPr/>
          <p:nvPr/>
        </p:nvSpPr>
        <p:spPr>
          <a:xfrm rot="3410528">
            <a:off x="997322" y="4211734"/>
            <a:ext cx="1080120" cy="12989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bidirezionale orizzontale 12"/>
          <p:cNvSpPr/>
          <p:nvPr/>
        </p:nvSpPr>
        <p:spPr>
          <a:xfrm rot="17803813">
            <a:off x="6925148" y="4091635"/>
            <a:ext cx="1080120" cy="12989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0" y="1385392"/>
          <a:ext cx="91440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magine 1" descr="C:\Documents and Settings\guido\Documenti\Immagini\Raccolta multimediale Microsoft\j0432680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29625" y="6143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FFFF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Documentare: un modello di documentazione per i laboratori virtuali</a:t>
            </a:r>
            <a:endParaRPr lang="it-IT" sz="4000" b="1" dirty="0">
              <a:solidFill>
                <a:srgbClr val="FFFF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autoRev="1" fill="hold"/>
                                        <p:tgtEl>
                                          <p:spTgt spid="4">
                                            <p:graphicEl>
                                              <a:dgm id="{45B64EC0-37BE-47C9-98E9-51601E715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7" dur="1000" autoRev="1" fill="hold"/>
                                        <p:tgtEl>
                                          <p:spTgt spid="4">
                                            <p:graphicEl>
                                              <a:dgm id="{45B64EC0-37BE-47C9-98E9-51601E715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4">
                                            <p:graphicEl>
                                              <a:dgm id="{45B64EC0-37BE-47C9-98E9-51601E715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autoRev="1" fill="hold"/>
                                        <p:tgtEl>
                                          <p:spTgt spid="4">
                                            <p:graphicEl>
                                              <a:dgm id="{45B64EC0-37BE-47C9-98E9-51601E7159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1000" autoRev="1" fill="hold"/>
                                        <p:tgtEl>
                                          <p:spTgt spid="4">
                                            <p:graphicEl>
                                              <a:dgm id="{8640056B-30E8-41A8-8F57-656333AF64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13" dur="1000" autoRev="1" fill="hold"/>
                                        <p:tgtEl>
                                          <p:spTgt spid="4">
                                            <p:graphicEl>
                                              <a:dgm id="{8640056B-30E8-41A8-8F57-656333AF64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4" dur="1000" autoRev="1" fill="hold"/>
                                        <p:tgtEl>
                                          <p:spTgt spid="4">
                                            <p:graphicEl>
                                              <a:dgm id="{8640056B-30E8-41A8-8F57-656333AF64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autoRev="1" fill="hold"/>
                                        <p:tgtEl>
                                          <p:spTgt spid="4">
                                            <p:graphicEl>
                                              <a:dgm id="{8640056B-30E8-41A8-8F57-656333AF64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0" autoRev="1" fill="hold"/>
                                        <p:tgtEl>
                                          <p:spTgt spid="4">
                                            <p:graphicEl>
                                              <a:dgm id="{DCF2DF2A-3B53-471A-AA97-D749C367B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19" dur="1000" autoRev="1" fill="hold"/>
                                        <p:tgtEl>
                                          <p:spTgt spid="4">
                                            <p:graphicEl>
                                              <a:dgm id="{DCF2DF2A-3B53-471A-AA97-D749C367B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" dur="1000" autoRev="1" fill="hold"/>
                                        <p:tgtEl>
                                          <p:spTgt spid="4">
                                            <p:graphicEl>
                                              <a:dgm id="{DCF2DF2A-3B53-471A-AA97-D749C367B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autoRev="1" fill="hold"/>
                                        <p:tgtEl>
                                          <p:spTgt spid="4">
                                            <p:graphicEl>
                                              <a:dgm id="{DCF2DF2A-3B53-471A-AA97-D749C367B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0" autoRev="1" fill="hold"/>
                                        <p:tgtEl>
                                          <p:spTgt spid="4">
                                            <p:graphicEl>
                                              <a:dgm id="{825111CF-D1DB-471B-8E4F-1EE11B993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25" dur="1000" autoRev="1" fill="hold"/>
                                        <p:tgtEl>
                                          <p:spTgt spid="4">
                                            <p:graphicEl>
                                              <a:dgm id="{825111CF-D1DB-471B-8E4F-1EE11B993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6" dur="1000" autoRev="1" fill="hold"/>
                                        <p:tgtEl>
                                          <p:spTgt spid="4">
                                            <p:graphicEl>
                                              <a:dgm id="{825111CF-D1DB-471B-8E4F-1EE11B993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autoRev="1" fill="hold"/>
                                        <p:tgtEl>
                                          <p:spTgt spid="4">
                                            <p:graphicEl>
                                              <a:dgm id="{825111CF-D1DB-471B-8E4F-1EE11B993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0" autoRev="1" fill="hold"/>
                                        <p:tgtEl>
                                          <p:spTgt spid="4">
                                            <p:graphicEl>
                                              <a:dgm id="{6C104C10-4038-469F-952B-7F96F0066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31" dur="1000" autoRev="1" fill="hold"/>
                                        <p:tgtEl>
                                          <p:spTgt spid="4">
                                            <p:graphicEl>
                                              <a:dgm id="{6C104C10-4038-469F-952B-7F96F0066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2" dur="1000" autoRev="1" fill="hold"/>
                                        <p:tgtEl>
                                          <p:spTgt spid="4">
                                            <p:graphicEl>
                                              <a:dgm id="{6C104C10-4038-469F-952B-7F96F0066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autoRev="1" fill="hold"/>
                                        <p:tgtEl>
                                          <p:spTgt spid="4">
                                            <p:graphicEl>
                                              <a:dgm id="{6C104C10-4038-469F-952B-7F96F0066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1000" autoRev="1" fill="hold"/>
                                        <p:tgtEl>
                                          <p:spTgt spid="4">
                                            <p:graphicEl>
                                              <a:dgm id="{5E488465-11A4-4D8A-8295-96D76283BC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37" dur="1000" autoRev="1" fill="hold"/>
                                        <p:tgtEl>
                                          <p:spTgt spid="4">
                                            <p:graphicEl>
                                              <a:dgm id="{5E488465-11A4-4D8A-8295-96D76283BC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8" dur="1000" autoRev="1" fill="hold"/>
                                        <p:tgtEl>
                                          <p:spTgt spid="4">
                                            <p:graphicEl>
                                              <a:dgm id="{5E488465-11A4-4D8A-8295-96D76283BC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autoRev="1" fill="hold"/>
                                        <p:tgtEl>
                                          <p:spTgt spid="4">
                                            <p:graphicEl>
                                              <a:dgm id="{5E488465-11A4-4D8A-8295-96D76283BC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6000"/>
                            </p:stCondLst>
                            <p:childTnLst>
                              <p:par>
                                <p:cTn id="41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1000" autoRev="1" fill="hold"/>
                                        <p:tgtEl>
                                          <p:spTgt spid="4">
                                            <p:graphicEl>
                                              <a:dgm id="{9CAA0A1B-B70F-4E22-94D1-CFD2A9FD8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43" dur="1000" autoRev="1" fill="hold"/>
                                        <p:tgtEl>
                                          <p:spTgt spid="4">
                                            <p:graphicEl>
                                              <a:dgm id="{9CAA0A1B-B70F-4E22-94D1-CFD2A9FD8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4" dur="1000" autoRev="1" fill="hold"/>
                                        <p:tgtEl>
                                          <p:spTgt spid="4">
                                            <p:graphicEl>
                                              <a:dgm id="{9CAA0A1B-B70F-4E22-94D1-CFD2A9FD8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autoRev="1" fill="hold"/>
                                        <p:tgtEl>
                                          <p:spTgt spid="4">
                                            <p:graphicEl>
                                              <a:dgm id="{9CAA0A1B-B70F-4E22-94D1-CFD2A9FD8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0"/>
                            </p:stCondLst>
                            <p:childTnLst>
                              <p:par>
                                <p:cTn id="47" presetID="27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1000" autoRev="1" fill="hold"/>
                                        <p:tgtEl>
                                          <p:spTgt spid="4">
                                            <p:graphicEl>
                                              <a:dgm id="{7B484BD5-E363-4913-8756-46F962B5E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49" dur="1000" autoRev="1" fill="hold"/>
                                        <p:tgtEl>
                                          <p:spTgt spid="4">
                                            <p:graphicEl>
                                              <a:dgm id="{7B484BD5-E363-4913-8756-46F962B5E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0" dur="1000" autoRev="1" fill="hold"/>
                                        <p:tgtEl>
                                          <p:spTgt spid="4">
                                            <p:graphicEl>
                                              <a:dgm id="{7B484BD5-E363-4913-8756-46F962B5E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0" autoRev="1" fill="hold"/>
                                        <p:tgtEl>
                                          <p:spTgt spid="4">
                                            <p:graphicEl>
                                              <a:dgm id="{7B484BD5-E363-4913-8756-46F962B5E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0" y="2492896"/>
            <a:ext cx="157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dirty="0"/>
              <a:t>WEB QUEST</a:t>
            </a:r>
          </a:p>
        </p:txBody>
      </p:sp>
      <p:sp>
        <p:nvSpPr>
          <p:cNvPr id="3" name="Text Box 1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0" y="1916832"/>
            <a:ext cx="1928812" cy="382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76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it-IT" b="1" dirty="0">
                <a:solidFill>
                  <a:srgbClr val="000000"/>
                </a:solidFill>
                <a:ea typeface="MS Gothic" pitchFamily="49" charset="-128"/>
              </a:rPr>
              <a:t>Lezioni animate</a:t>
            </a:r>
          </a:p>
        </p:txBody>
      </p:sp>
      <p:sp>
        <p:nvSpPr>
          <p:cNvPr id="4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0" y="4077072"/>
            <a:ext cx="1979613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76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it-IT" b="1" dirty="0" err="1">
                <a:solidFill>
                  <a:srgbClr val="000000"/>
                </a:solidFill>
                <a:ea typeface="MS Gothic" pitchFamily="49" charset="-128"/>
              </a:rPr>
              <a:t>Tests</a:t>
            </a:r>
            <a:r>
              <a:rPr lang="it-IT" b="1" dirty="0">
                <a:solidFill>
                  <a:srgbClr val="000000"/>
                </a:solidFill>
                <a:ea typeface="MS Gothic" pitchFamily="49" charset="-128"/>
              </a:rPr>
              <a:t> Interattivi</a:t>
            </a:r>
          </a:p>
        </p:txBody>
      </p:sp>
      <p:sp>
        <p:nvSpPr>
          <p:cNvPr id="5" name="Text Box 1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252536" y="4653136"/>
            <a:ext cx="161925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76" rIns="90000" bIns="45000"/>
          <a:lstStyle/>
          <a:p>
            <a:pPr algn="r">
              <a:tabLst>
                <a:tab pos="723900" algn="l"/>
                <a:tab pos="1447800" algn="l"/>
              </a:tabLst>
            </a:pPr>
            <a:r>
              <a:rPr lang="it-IT" b="1" dirty="0" err="1">
                <a:solidFill>
                  <a:srgbClr val="000000"/>
                </a:solidFill>
                <a:ea typeface="MS Gothic" pitchFamily="49" charset="-128"/>
              </a:rPr>
              <a:t>Videolezioni</a:t>
            </a:r>
            <a:endParaRPr lang="it-IT" b="1" dirty="0">
              <a:solidFill>
                <a:srgbClr val="000000"/>
              </a:solidFill>
              <a:ea typeface="MS Gothic" pitchFamily="49" charset="-128"/>
            </a:endParaRPr>
          </a:p>
        </p:txBody>
      </p:sp>
      <p:sp>
        <p:nvSpPr>
          <p:cNvPr id="6" name="Text Box 1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0" y="3356992"/>
            <a:ext cx="2427288" cy="382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60876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it-IT" b="1" dirty="0">
                <a:solidFill>
                  <a:srgbClr val="000000"/>
                </a:solidFill>
                <a:ea typeface="MS Gothic" pitchFamily="49" charset="-128"/>
              </a:rPr>
              <a:t>Lezioni multimediali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500</Words>
  <Application>Microsoft Office PowerPoint</Application>
  <PresentationFormat>Presentazione su schermo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Documentare </dc:title>
  <dc:creator>Guido</dc:creator>
  <cp:lastModifiedBy>Guido</cp:lastModifiedBy>
  <cp:revision>15</cp:revision>
  <dcterms:created xsi:type="dcterms:W3CDTF">2011-01-17T19:59:10Z</dcterms:created>
  <dcterms:modified xsi:type="dcterms:W3CDTF">2011-01-19T10:19:59Z</dcterms:modified>
</cp:coreProperties>
</file>