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D204AC2-756B-46C4-A3BA-AF1C50D0CD1B}" type="datetimeFigureOut">
              <a:rPr lang="it-IT" smtClean="0"/>
              <a:t>09/02/2011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03B1827-54C5-4457-A65A-852A90562A2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6480048" cy="2301240"/>
          </a:xfrm>
        </p:spPr>
        <p:txBody>
          <a:bodyPr/>
          <a:lstStyle/>
          <a:p>
            <a:pPr algn="l"/>
            <a:r>
              <a:rPr lang="it-IT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doni MT" pitchFamily="18" charset="0"/>
              </a:rPr>
              <a:t>JONESTOWN E IL SUICIDIO </a:t>
            </a:r>
            <a:r>
              <a:rPr lang="it-IT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doni MT" pitchFamily="18" charset="0"/>
              </a:rPr>
              <a:t>DI</a:t>
            </a:r>
            <a:r>
              <a:rPr lang="it-IT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doni MT" pitchFamily="18" charset="0"/>
              </a:rPr>
              <a:t> MASSA …</a:t>
            </a:r>
            <a:endParaRPr lang="it-IT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doni MT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99792" y="3356992"/>
            <a:ext cx="4608512" cy="2079104"/>
          </a:xfrm>
        </p:spPr>
        <p:txBody>
          <a:bodyPr/>
          <a:lstStyle/>
          <a:p>
            <a:r>
              <a:rPr lang="it-IT" dirty="0" smtClean="0"/>
              <a:t>Lavoro di:</a:t>
            </a:r>
          </a:p>
          <a:p>
            <a:r>
              <a:rPr lang="it-IT" dirty="0" smtClean="0"/>
              <a:t>Silvia </a:t>
            </a:r>
            <a:r>
              <a:rPr lang="it-IT" dirty="0" err="1" smtClean="0"/>
              <a:t>Zubani</a:t>
            </a:r>
            <a:endParaRPr lang="it-IT" dirty="0" smtClean="0"/>
          </a:p>
          <a:p>
            <a:r>
              <a:rPr lang="it-IT" dirty="0" smtClean="0"/>
              <a:t>5u Umanistico </a:t>
            </a:r>
          </a:p>
          <a:p>
            <a:r>
              <a:rPr lang="it-IT" dirty="0" smtClean="0"/>
              <a:t>Anno scolastico 2010 - 2011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7467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>
                <a:latin typeface="Candara" pitchFamily="34" charset="0"/>
              </a:rPr>
              <a:t>Jonestown</a:t>
            </a:r>
            <a:r>
              <a:rPr lang="it-IT" dirty="0" smtClean="0">
                <a:latin typeface="Candara" pitchFamily="34" charset="0"/>
              </a:rPr>
              <a:t> è il nome </a:t>
            </a:r>
            <a:r>
              <a:rPr lang="it-IT" dirty="0" smtClean="0">
                <a:latin typeface="Candara" pitchFamily="34" charset="0"/>
              </a:rPr>
              <a:t>con </a:t>
            </a:r>
            <a:r>
              <a:rPr lang="it-IT" dirty="0" smtClean="0">
                <a:latin typeface="Candara" pitchFamily="34" charset="0"/>
              </a:rPr>
              <a:t>il quale ci si riferisce al progetto agricolo del Tempio del popolo, una comunità </a:t>
            </a:r>
            <a:r>
              <a:rPr lang="it-IT" dirty="0" smtClean="0">
                <a:latin typeface="Candara" pitchFamily="34" charset="0"/>
              </a:rPr>
              <a:t>della Guyana, nella quale nacque </a:t>
            </a:r>
            <a:r>
              <a:rPr lang="it-IT" dirty="0" smtClean="0">
                <a:latin typeface="Candara" pitchFamily="34" charset="0"/>
              </a:rPr>
              <a:t>un movimento religioso </a:t>
            </a:r>
            <a:r>
              <a:rPr lang="it-IT" dirty="0" smtClean="0">
                <a:latin typeface="Candara" pitchFamily="34" charset="0"/>
              </a:rPr>
              <a:t>fondato </a:t>
            </a:r>
            <a:r>
              <a:rPr lang="it-IT" dirty="0" smtClean="0">
                <a:latin typeface="Candara" pitchFamily="34" charset="0"/>
              </a:rPr>
              <a:t>dal pastore Jim Jones</a:t>
            </a:r>
            <a:r>
              <a:rPr lang="it-IT" dirty="0" smtClean="0">
                <a:latin typeface="Candara" pitchFamily="34" charset="0"/>
              </a:rPr>
              <a:t>.</a:t>
            </a:r>
          </a:p>
          <a:p>
            <a:pPr>
              <a:buNone/>
            </a:pPr>
            <a:r>
              <a:rPr lang="it-IT" dirty="0" smtClean="0">
                <a:latin typeface="Candara" pitchFamily="34" charset="0"/>
              </a:rPr>
              <a:t> Fu conosciuta in tutto il mondo quando</a:t>
            </a:r>
            <a:r>
              <a:rPr lang="it-IT" dirty="0" smtClean="0">
                <a:latin typeface="Candara" pitchFamily="34" charset="0"/>
              </a:rPr>
              <a:t>, il 18 novembre </a:t>
            </a:r>
            <a:r>
              <a:rPr lang="it-IT" dirty="0" smtClean="0">
                <a:latin typeface="Candara" pitchFamily="34" charset="0"/>
              </a:rPr>
              <a:t>1978, 909 membri della fondazione si </a:t>
            </a:r>
            <a:r>
              <a:rPr lang="it-IT" dirty="0" smtClean="0">
                <a:latin typeface="Candara" pitchFamily="34" charset="0"/>
              </a:rPr>
              <a:t>tolsero la </a:t>
            </a:r>
            <a:r>
              <a:rPr lang="it-IT" dirty="0" smtClean="0">
                <a:latin typeface="Candara" pitchFamily="34" charset="0"/>
              </a:rPr>
              <a:t>vita di </a:t>
            </a:r>
            <a:r>
              <a:rPr lang="it-IT" dirty="0" smtClean="0">
                <a:latin typeface="Candara" pitchFamily="34" charset="0"/>
              </a:rPr>
              <a:t>spontanea </a:t>
            </a:r>
            <a:r>
              <a:rPr lang="it-IT" dirty="0" smtClean="0">
                <a:latin typeface="Candara" pitchFamily="34" charset="0"/>
              </a:rPr>
              <a:t>volontà, per adempiere ad un suicidio di tipo rivoluzionario. </a:t>
            </a:r>
            <a:endParaRPr lang="it-IT" dirty="0" smtClean="0">
              <a:latin typeface="Candara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74676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latin typeface="Candara" pitchFamily="34" charset="0"/>
              </a:rPr>
              <a:t>Quella </a:t>
            </a:r>
            <a:r>
              <a:rPr lang="it-IT" dirty="0" smtClean="0">
                <a:latin typeface="Candara" pitchFamily="34" charset="0"/>
              </a:rPr>
              <a:t>di </a:t>
            </a:r>
            <a:r>
              <a:rPr lang="it-IT" dirty="0" err="1" smtClean="0">
                <a:latin typeface="Candara" pitchFamily="34" charset="0"/>
              </a:rPr>
              <a:t>Jonestown</a:t>
            </a:r>
            <a:r>
              <a:rPr lang="it-IT" dirty="0" smtClean="0">
                <a:latin typeface="Candara" pitchFamily="34" charset="0"/>
              </a:rPr>
              <a:t> è </a:t>
            </a:r>
            <a:r>
              <a:rPr lang="it-IT" dirty="0" smtClean="0">
                <a:latin typeface="Candara" pitchFamily="34" charset="0"/>
              </a:rPr>
              <a:t>una delle circostanze in </a:t>
            </a:r>
            <a:r>
              <a:rPr lang="it-IT" dirty="0" smtClean="0">
                <a:latin typeface="Candara" pitchFamily="34" charset="0"/>
              </a:rPr>
              <a:t>cui il maggior numero di cittadini americani morirono di morte non derivante da cause naturali, climatiche o geologiche, in tempo di </a:t>
            </a:r>
            <a:r>
              <a:rPr lang="it-IT" dirty="0" smtClean="0">
                <a:latin typeface="Candara" pitchFamily="34" charset="0"/>
              </a:rPr>
              <a:t>pace.</a:t>
            </a:r>
            <a:endParaRPr lang="it-IT" dirty="0" smtClean="0">
              <a:latin typeface="Candara" pitchFamily="34" charset="0"/>
            </a:endParaRPr>
          </a:p>
          <a:p>
            <a:pPr>
              <a:buNone/>
            </a:pP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933056"/>
            <a:ext cx="2808312" cy="1914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7467600" cy="521744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err="1" smtClean="0">
                <a:latin typeface="Candara" pitchFamily="34" charset="0"/>
              </a:rPr>
              <a:t>Jonestown</a:t>
            </a:r>
            <a:r>
              <a:rPr lang="it-IT" dirty="0" smtClean="0">
                <a:latin typeface="Candara" pitchFamily="34" charset="0"/>
              </a:rPr>
              <a:t> nacque nel momento in cui circa </a:t>
            </a:r>
            <a:r>
              <a:rPr lang="it-IT" dirty="0" smtClean="0">
                <a:latin typeface="Candara" pitchFamily="34" charset="0"/>
              </a:rPr>
              <a:t>un migliaio di </a:t>
            </a:r>
            <a:r>
              <a:rPr lang="it-IT" dirty="0" smtClean="0">
                <a:latin typeface="Candara" pitchFamily="34" charset="0"/>
              </a:rPr>
              <a:t>persone, guidate </a:t>
            </a:r>
            <a:r>
              <a:rPr lang="it-IT" dirty="0" smtClean="0">
                <a:latin typeface="Candara" pitchFamily="34" charset="0"/>
              </a:rPr>
              <a:t>dal pastore Jones, si trasferirono nella giungla della Guyana, fondandovi la nuova città </a:t>
            </a:r>
            <a:r>
              <a:rPr lang="it-IT" dirty="0" smtClean="0">
                <a:latin typeface="Candara" pitchFamily="34" charset="0"/>
              </a:rPr>
              <a:t>a seguito di una concessione ottenuta dal </a:t>
            </a:r>
            <a:r>
              <a:rPr lang="it-IT" dirty="0" smtClean="0">
                <a:latin typeface="Candara" pitchFamily="34" charset="0"/>
              </a:rPr>
              <a:t>governo della Guyana </a:t>
            </a:r>
            <a:r>
              <a:rPr lang="it-IT" dirty="0" smtClean="0">
                <a:latin typeface="Candara" pitchFamily="34" charset="0"/>
              </a:rPr>
              <a:t>al fine di realizzare un </a:t>
            </a:r>
            <a:r>
              <a:rPr lang="it-IT" dirty="0" smtClean="0">
                <a:latin typeface="Candara" pitchFamily="34" charset="0"/>
              </a:rPr>
              <a:t>"progetto agricolo". </a:t>
            </a:r>
            <a:endParaRPr lang="it-IT" dirty="0" smtClean="0">
              <a:latin typeface="Candara" pitchFamily="34" charset="0"/>
            </a:endParaRPr>
          </a:p>
          <a:p>
            <a:pPr>
              <a:buNone/>
            </a:pPr>
            <a:r>
              <a:rPr lang="it-IT" dirty="0" smtClean="0">
                <a:latin typeface="Candara" pitchFamily="34" charset="0"/>
              </a:rPr>
              <a:t>L'idea </a:t>
            </a:r>
            <a:r>
              <a:rPr lang="it-IT" dirty="0" smtClean="0">
                <a:latin typeface="Candara" pitchFamily="34" charset="0"/>
              </a:rPr>
              <a:t>era quella di trasformare questa comunità in un paradiso in terra, i membri venivano </a:t>
            </a:r>
            <a:r>
              <a:rPr lang="it-IT" dirty="0" smtClean="0">
                <a:latin typeface="Candara" pitchFamily="34" charset="0"/>
              </a:rPr>
              <a:t>indottrinati </a:t>
            </a:r>
            <a:r>
              <a:rPr lang="it-IT" dirty="0" smtClean="0">
                <a:latin typeface="Candara" pitchFamily="34" charset="0"/>
              </a:rPr>
              <a:t>con linguaggio </a:t>
            </a:r>
            <a:r>
              <a:rPr lang="it-IT" dirty="0" smtClean="0">
                <a:latin typeface="Candara" pitchFamily="34" charset="0"/>
              </a:rPr>
              <a:t>nuovo e tecniche di persuasione. </a:t>
            </a:r>
          </a:p>
          <a:p>
            <a:pPr>
              <a:buNone/>
            </a:pPr>
            <a:r>
              <a:rPr lang="it-IT" dirty="0" smtClean="0">
                <a:latin typeface="Candara" pitchFamily="34" charset="0"/>
              </a:rPr>
              <a:t>C</a:t>
            </a:r>
            <a:r>
              <a:rPr lang="it-IT" dirty="0" smtClean="0">
                <a:latin typeface="Candara" pitchFamily="34" charset="0"/>
              </a:rPr>
              <a:t>oloro </a:t>
            </a:r>
            <a:r>
              <a:rPr lang="it-IT" dirty="0" smtClean="0">
                <a:latin typeface="Candara" pitchFamily="34" charset="0"/>
              </a:rPr>
              <a:t>che abbandonavano la comune venivano definiti </a:t>
            </a:r>
            <a:r>
              <a:rPr lang="it-IT" dirty="0" smtClean="0">
                <a:latin typeface="Candara" pitchFamily="34" charset="0"/>
              </a:rPr>
              <a:t>disertori.</a:t>
            </a:r>
            <a:endParaRPr lang="it-IT" dirty="0" smtClean="0">
              <a:latin typeface="Candara" pitchFamily="34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557748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>
                <a:latin typeface="Candara" pitchFamily="34" charset="0"/>
              </a:rPr>
              <a:t>Con la creazione di questa comunità, il </a:t>
            </a:r>
            <a:r>
              <a:rPr lang="it-IT" dirty="0" smtClean="0">
                <a:latin typeface="Candara" pitchFamily="34" charset="0"/>
              </a:rPr>
              <a:t>deputato Leo </a:t>
            </a:r>
            <a:r>
              <a:rPr lang="it-IT" dirty="0" smtClean="0">
                <a:latin typeface="Candara" pitchFamily="34" charset="0"/>
              </a:rPr>
              <a:t>Ryan, cominciò a svolgere alcune indagini sulla struttura della setta, recandosi in Guyana. Ma giunto presso la comunità, il </a:t>
            </a:r>
            <a:r>
              <a:rPr lang="it-IT" dirty="0" smtClean="0">
                <a:latin typeface="Candara" pitchFamily="34" charset="0"/>
              </a:rPr>
              <a:t>servizio di sicurezza del movimento sparò alla delegazione, uccidendone cinque membri.</a:t>
            </a:r>
          </a:p>
          <a:p>
            <a:pPr>
              <a:buNone/>
            </a:pPr>
            <a:r>
              <a:rPr lang="it-IT" dirty="0" smtClean="0">
                <a:latin typeface="Candara" pitchFamily="34" charset="0"/>
              </a:rPr>
              <a:t>Jim </a:t>
            </a:r>
            <a:r>
              <a:rPr lang="it-IT" dirty="0" smtClean="0">
                <a:latin typeface="Candara" pitchFamily="34" charset="0"/>
              </a:rPr>
              <a:t>Jones convocò allora, un'assemblea generale in </a:t>
            </a:r>
            <a:r>
              <a:rPr lang="it-IT" dirty="0" smtClean="0">
                <a:latin typeface="Candara" pitchFamily="34" charset="0"/>
              </a:rPr>
              <a:t>cui </a:t>
            </a:r>
            <a:r>
              <a:rPr lang="it-IT" dirty="0" smtClean="0">
                <a:latin typeface="Candara" pitchFamily="34" charset="0"/>
              </a:rPr>
              <a:t>propose </a:t>
            </a:r>
            <a:r>
              <a:rPr lang="it-IT" dirty="0" smtClean="0">
                <a:latin typeface="Candara" pitchFamily="34" charset="0"/>
              </a:rPr>
              <a:t>di effettuare un "suicidio di massa per la gloria del </a:t>
            </a:r>
            <a:r>
              <a:rPr lang="it-IT" dirty="0" smtClean="0">
                <a:latin typeface="Candara" pitchFamily="34" charset="0"/>
              </a:rPr>
              <a:t>socialismo“, proposta che venne accettata dai membri. Lo stesso Jones e sua moglie si toglieranno la vita. </a:t>
            </a:r>
            <a:endParaRPr lang="it-IT" dirty="0" smtClean="0">
              <a:latin typeface="Candara" pitchFamily="34" charset="0"/>
            </a:endParaRPr>
          </a:p>
          <a:p>
            <a:pPr>
              <a:buNone/>
            </a:pPr>
            <a:r>
              <a:rPr lang="it-IT" dirty="0" smtClean="0">
                <a:latin typeface="Candara" pitchFamily="34" charset="0"/>
              </a:rPr>
              <a:t>Solo il </a:t>
            </a:r>
            <a:r>
              <a:rPr lang="it-IT" dirty="0" smtClean="0">
                <a:latin typeface="Candara" pitchFamily="34" charset="0"/>
              </a:rPr>
              <a:t>livello d'estremo fanatismo </a:t>
            </a:r>
            <a:r>
              <a:rPr lang="it-IT" dirty="0" smtClean="0">
                <a:latin typeface="Candara" pitchFamily="34" charset="0"/>
              </a:rPr>
              <a:t>può </a:t>
            </a:r>
            <a:r>
              <a:rPr lang="it-IT" dirty="0" smtClean="0">
                <a:latin typeface="Candara" pitchFamily="34" charset="0"/>
              </a:rPr>
              <a:t>spiegare l'adesione della comunità alla decisione di suicidio collettivo, cui si associarono anche molti adepti che non erano presenti in quel momento a </a:t>
            </a:r>
            <a:r>
              <a:rPr lang="it-IT" dirty="0" err="1" smtClean="0">
                <a:latin typeface="Candara" pitchFamily="34" charset="0"/>
              </a:rPr>
              <a:t>Jonestown</a:t>
            </a:r>
            <a:r>
              <a:rPr lang="it-IT" dirty="0" smtClean="0">
                <a:latin typeface="Candara" pitchFamily="34" charset="0"/>
              </a:rPr>
              <a:t>. </a:t>
            </a:r>
            <a:endParaRPr lang="it-IT" dirty="0" smtClean="0">
              <a:latin typeface="Candara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latin typeface="Candara" pitchFamily="34" charset="0"/>
              </a:rPr>
              <a:t>I sopravvissuti </a:t>
            </a:r>
            <a:r>
              <a:rPr lang="it-IT" dirty="0" smtClean="0">
                <a:latin typeface="Candara" pitchFamily="34" charset="0"/>
              </a:rPr>
              <a:t>descrivono </a:t>
            </a:r>
            <a:r>
              <a:rPr lang="it-IT" dirty="0" err="1" smtClean="0">
                <a:latin typeface="Candara" pitchFamily="34" charset="0"/>
              </a:rPr>
              <a:t>Jonestown</a:t>
            </a:r>
            <a:r>
              <a:rPr lang="it-IT" dirty="0" smtClean="0">
                <a:latin typeface="Candara" pitchFamily="34" charset="0"/>
              </a:rPr>
              <a:t> come </a:t>
            </a:r>
            <a:r>
              <a:rPr lang="it-IT" dirty="0" smtClean="0">
                <a:latin typeface="Candara" pitchFamily="34" charset="0"/>
              </a:rPr>
              <a:t>una sorta di </a:t>
            </a:r>
            <a:r>
              <a:rPr lang="it-IT" dirty="0" smtClean="0">
                <a:latin typeface="Candara" pitchFamily="34" charset="0"/>
              </a:rPr>
              <a:t>prigione </a:t>
            </a:r>
            <a:r>
              <a:rPr lang="it-IT" dirty="0" smtClean="0">
                <a:latin typeface="Candara" pitchFamily="34" charset="0"/>
              </a:rPr>
              <a:t>e isola </a:t>
            </a:r>
            <a:r>
              <a:rPr lang="it-IT" dirty="0" smtClean="0">
                <a:latin typeface="Candara" pitchFamily="34" charset="0"/>
              </a:rPr>
              <a:t>di felicità e integrazione razziale riuscita. </a:t>
            </a:r>
            <a:endParaRPr lang="it-IT" dirty="0">
              <a:latin typeface="Candar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56992"/>
            <a:ext cx="2448272" cy="2481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</TotalTime>
  <Words>340</Words>
  <Application>Microsoft Office PowerPoint</Application>
  <PresentationFormat>Presentazione su schermo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Tecnologia</vt:lpstr>
      <vt:lpstr>JONESTOWN E IL SUICIDIO DI MASSA …</vt:lpstr>
      <vt:lpstr>Diapositiva 2</vt:lpstr>
      <vt:lpstr>Diapositiva 3</vt:lpstr>
      <vt:lpstr>Diapositiva 4</vt:lpstr>
      <vt:lpstr>Diapositiva 5</vt:lpstr>
      <vt:lpstr>Diapositiva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JONESTOWN E IL SUICIDIO DI MASSA …</dc:title>
  <dc:creator>Silvia</dc:creator>
  <cp:lastModifiedBy>Silvia</cp:lastModifiedBy>
  <cp:revision>3</cp:revision>
  <dcterms:created xsi:type="dcterms:W3CDTF">2011-02-09T15:20:12Z</dcterms:created>
  <dcterms:modified xsi:type="dcterms:W3CDTF">2011-02-09T15:46:36Z</dcterms:modified>
</cp:coreProperties>
</file>