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B0199-5B48-4686-BBD3-940C7E8740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FA70DF8-8FAD-4680-AE4D-DF88D35715A0}">
      <dgm:prSet phldrT="[Testo]" custT="1"/>
      <dgm:spPr/>
      <dgm:t>
        <a:bodyPr/>
        <a:lstStyle/>
        <a:p>
          <a:r>
            <a:rPr lang="it-IT" sz="2400" dirty="0" smtClean="0"/>
            <a:t>Ambito FSE, corso finanziato dalla Regione con i Fondi Europei</a:t>
          </a:r>
          <a:endParaRPr lang="it-IT" sz="2400" dirty="0"/>
        </a:p>
      </dgm:t>
    </dgm:pt>
    <dgm:pt modelId="{0F67F2BE-1404-49F5-9C91-0D5E2B25963C}" type="parTrans" cxnId="{0D6B19FC-BA1E-461A-9B5E-29F16F71323C}">
      <dgm:prSet/>
      <dgm:spPr/>
      <dgm:t>
        <a:bodyPr/>
        <a:lstStyle/>
        <a:p>
          <a:endParaRPr lang="it-IT"/>
        </a:p>
      </dgm:t>
    </dgm:pt>
    <dgm:pt modelId="{441A6355-7A6E-4237-B370-1B65E02FBAAB}" type="sibTrans" cxnId="{0D6B19FC-BA1E-461A-9B5E-29F16F71323C}">
      <dgm:prSet/>
      <dgm:spPr/>
      <dgm:t>
        <a:bodyPr/>
        <a:lstStyle/>
        <a:p>
          <a:endParaRPr lang="it-IT"/>
        </a:p>
      </dgm:t>
    </dgm:pt>
    <dgm:pt modelId="{C2C03152-2AE8-484F-8564-2C89246E73B9}">
      <dgm:prSet phldrT="[Testo]" custT="1"/>
      <dgm:spPr/>
      <dgm:t>
        <a:bodyPr/>
        <a:lstStyle/>
        <a:p>
          <a:r>
            <a:rPr lang="it-IT" sz="2400" dirty="0" smtClean="0"/>
            <a:t>Gestito dalla Camera di Commercio</a:t>
          </a:r>
          <a:endParaRPr lang="it-IT" sz="2400" dirty="0"/>
        </a:p>
      </dgm:t>
    </dgm:pt>
    <dgm:pt modelId="{87D9857F-E90C-4375-AB65-B6CCE3AA9EA7}" type="parTrans" cxnId="{9C99D55C-05E4-459F-98B3-91F1A1286802}">
      <dgm:prSet/>
      <dgm:spPr/>
      <dgm:t>
        <a:bodyPr/>
        <a:lstStyle/>
        <a:p>
          <a:endParaRPr lang="it-IT"/>
        </a:p>
      </dgm:t>
    </dgm:pt>
    <dgm:pt modelId="{DAC64C23-AEBB-4F4C-8569-2695C71B9599}" type="sibTrans" cxnId="{9C99D55C-05E4-459F-98B3-91F1A1286802}">
      <dgm:prSet/>
      <dgm:spPr/>
      <dgm:t>
        <a:bodyPr/>
        <a:lstStyle/>
        <a:p>
          <a:endParaRPr lang="it-IT"/>
        </a:p>
      </dgm:t>
    </dgm:pt>
    <dgm:pt modelId="{7E2460D3-EB73-46D7-B121-4E88E2ADEBFC}">
      <dgm:prSet phldrT="[Testo]" custT="1"/>
      <dgm:spPr/>
      <dgm:t>
        <a:bodyPr/>
        <a:lstStyle/>
        <a:p>
          <a:r>
            <a:rPr lang="it-IT" sz="2400" dirty="0" smtClean="0"/>
            <a:t>Rivolto a neo-laureati per sviluppare uno spirito imprenditoriale</a:t>
          </a:r>
          <a:endParaRPr lang="it-IT" sz="2400" dirty="0"/>
        </a:p>
      </dgm:t>
    </dgm:pt>
    <dgm:pt modelId="{084CC60D-37B4-4134-B0E8-B498F08BDA53}" type="parTrans" cxnId="{555E7C59-A3F8-40DD-A7B6-5613E22B128B}">
      <dgm:prSet/>
      <dgm:spPr/>
      <dgm:t>
        <a:bodyPr/>
        <a:lstStyle/>
        <a:p>
          <a:endParaRPr lang="it-IT"/>
        </a:p>
      </dgm:t>
    </dgm:pt>
    <dgm:pt modelId="{7E907626-93D8-4AA3-BEFA-5453C29A3601}" type="sibTrans" cxnId="{555E7C59-A3F8-40DD-A7B6-5613E22B128B}">
      <dgm:prSet/>
      <dgm:spPr/>
      <dgm:t>
        <a:bodyPr/>
        <a:lstStyle/>
        <a:p>
          <a:endParaRPr lang="it-IT"/>
        </a:p>
      </dgm:t>
    </dgm:pt>
    <dgm:pt modelId="{0A029E58-A835-457B-8B2B-63397D15EAA2}" type="pres">
      <dgm:prSet presAssocID="{6B1B0199-5B48-4686-BBD3-940C7E8740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7481747-49B7-4A7E-87EF-FA39A9225820}" type="pres">
      <dgm:prSet presAssocID="{2FA70DF8-8FAD-4680-AE4D-DF88D35715A0}" presName="parentLin" presStyleCnt="0"/>
      <dgm:spPr/>
    </dgm:pt>
    <dgm:pt modelId="{03D04385-CC58-46A0-8B35-496B3516FE31}" type="pres">
      <dgm:prSet presAssocID="{2FA70DF8-8FAD-4680-AE4D-DF88D35715A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A174169E-4541-45E5-97FE-0CD2A4BC0C86}" type="pres">
      <dgm:prSet presAssocID="{2FA70DF8-8FAD-4680-AE4D-DF88D35715A0}" presName="parentText" presStyleLbl="node1" presStyleIdx="0" presStyleCnt="3" custScaleY="31008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A829B6-0ED9-457C-B350-0C61DC577876}" type="pres">
      <dgm:prSet presAssocID="{2FA70DF8-8FAD-4680-AE4D-DF88D35715A0}" presName="negativeSpace" presStyleCnt="0"/>
      <dgm:spPr/>
    </dgm:pt>
    <dgm:pt modelId="{02404263-B856-4626-8D6E-5189458D9FEE}" type="pres">
      <dgm:prSet presAssocID="{2FA70DF8-8FAD-4680-AE4D-DF88D35715A0}" presName="childText" presStyleLbl="conFgAcc1" presStyleIdx="0" presStyleCnt="3">
        <dgm:presLayoutVars>
          <dgm:bulletEnabled val="1"/>
        </dgm:presLayoutVars>
      </dgm:prSet>
      <dgm:spPr/>
    </dgm:pt>
    <dgm:pt modelId="{069AE746-9FD1-4595-B93D-5CFEC6C1B059}" type="pres">
      <dgm:prSet presAssocID="{441A6355-7A6E-4237-B370-1B65E02FBAAB}" presName="spaceBetweenRectangles" presStyleCnt="0"/>
      <dgm:spPr/>
    </dgm:pt>
    <dgm:pt modelId="{8C3AC66B-F516-4EEB-A842-7E3BBAA868DF}" type="pres">
      <dgm:prSet presAssocID="{C2C03152-2AE8-484F-8564-2C89246E73B9}" presName="parentLin" presStyleCnt="0"/>
      <dgm:spPr/>
    </dgm:pt>
    <dgm:pt modelId="{1BF6D250-A146-4F4F-B700-B367BDBD1C54}" type="pres">
      <dgm:prSet presAssocID="{C2C03152-2AE8-484F-8564-2C89246E73B9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E1B08FEC-CA18-47A1-A978-7BCC79718BD9}" type="pres">
      <dgm:prSet presAssocID="{C2C03152-2AE8-484F-8564-2C89246E73B9}" presName="parentText" presStyleLbl="node1" presStyleIdx="1" presStyleCnt="3" custScaleY="388816" custLinFactNeighborX="-2689" custLinFactNeighborY="1056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A787E2-9779-45A1-91C9-7F34F23D96F6}" type="pres">
      <dgm:prSet presAssocID="{C2C03152-2AE8-484F-8564-2C89246E73B9}" presName="negativeSpace" presStyleCnt="0"/>
      <dgm:spPr/>
    </dgm:pt>
    <dgm:pt modelId="{37A0A65C-4009-4F1F-897E-B395C02A20D1}" type="pres">
      <dgm:prSet presAssocID="{C2C03152-2AE8-484F-8564-2C89246E73B9}" presName="childText" presStyleLbl="conFgAcc1" presStyleIdx="1" presStyleCnt="3">
        <dgm:presLayoutVars>
          <dgm:bulletEnabled val="1"/>
        </dgm:presLayoutVars>
      </dgm:prSet>
      <dgm:spPr/>
    </dgm:pt>
    <dgm:pt modelId="{22B9EF70-BAEB-409A-ABDA-C4DFB512B416}" type="pres">
      <dgm:prSet presAssocID="{DAC64C23-AEBB-4F4C-8569-2695C71B9599}" presName="spaceBetweenRectangles" presStyleCnt="0"/>
      <dgm:spPr/>
    </dgm:pt>
    <dgm:pt modelId="{1D759AB2-43D9-4B42-9A12-B6E432090DCB}" type="pres">
      <dgm:prSet presAssocID="{7E2460D3-EB73-46D7-B121-4E88E2ADEBFC}" presName="parentLin" presStyleCnt="0"/>
      <dgm:spPr/>
    </dgm:pt>
    <dgm:pt modelId="{EB6B5246-EFDD-4427-86F2-92CD916BF7C9}" type="pres">
      <dgm:prSet presAssocID="{7E2460D3-EB73-46D7-B121-4E88E2ADEBFC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36FE329D-48CE-4D8B-9DF7-066F5808E66A}" type="pres">
      <dgm:prSet presAssocID="{7E2460D3-EB73-46D7-B121-4E88E2ADEBFC}" presName="parentText" presStyleLbl="node1" presStyleIdx="2" presStyleCnt="3" custScaleY="31945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164E69-4CB3-4939-B93F-6A5B05478983}" type="pres">
      <dgm:prSet presAssocID="{7E2460D3-EB73-46D7-B121-4E88E2ADEBFC}" presName="negativeSpace" presStyleCnt="0"/>
      <dgm:spPr/>
    </dgm:pt>
    <dgm:pt modelId="{3FB1F265-3DBD-49EA-924B-2EF4BC3438C2}" type="pres">
      <dgm:prSet presAssocID="{7E2460D3-EB73-46D7-B121-4E88E2ADEBF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1F6B3C0-955C-4165-BBE1-2853679510C0}" type="presOf" srcId="{C2C03152-2AE8-484F-8564-2C89246E73B9}" destId="{1BF6D250-A146-4F4F-B700-B367BDBD1C54}" srcOrd="0" destOrd="0" presId="urn:microsoft.com/office/officeart/2005/8/layout/list1"/>
    <dgm:cxn modelId="{F0EB1D88-1BE1-43D4-A0E7-95EF7477ECA5}" type="presOf" srcId="{2FA70DF8-8FAD-4680-AE4D-DF88D35715A0}" destId="{03D04385-CC58-46A0-8B35-496B3516FE31}" srcOrd="0" destOrd="0" presId="urn:microsoft.com/office/officeart/2005/8/layout/list1"/>
    <dgm:cxn modelId="{9C99D55C-05E4-459F-98B3-91F1A1286802}" srcId="{6B1B0199-5B48-4686-BBD3-940C7E87404D}" destId="{C2C03152-2AE8-484F-8564-2C89246E73B9}" srcOrd="1" destOrd="0" parTransId="{87D9857F-E90C-4375-AB65-B6CCE3AA9EA7}" sibTransId="{DAC64C23-AEBB-4F4C-8569-2695C71B9599}"/>
    <dgm:cxn modelId="{0D6B19FC-BA1E-461A-9B5E-29F16F71323C}" srcId="{6B1B0199-5B48-4686-BBD3-940C7E87404D}" destId="{2FA70DF8-8FAD-4680-AE4D-DF88D35715A0}" srcOrd="0" destOrd="0" parTransId="{0F67F2BE-1404-49F5-9C91-0D5E2B25963C}" sibTransId="{441A6355-7A6E-4237-B370-1B65E02FBAAB}"/>
    <dgm:cxn modelId="{18B1EBA6-451C-44CD-9ACF-A3C65409F58D}" type="presOf" srcId="{7E2460D3-EB73-46D7-B121-4E88E2ADEBFC}" destId="{36FE329D-48CE-4D8B-9DF7-066F5808E66A}" srcOrd="1" destOrd="0" presId="urn:microsoft.com/office/officeart/2005/8/layout/list1"/>
    <dgm:cxn modelId="{08807B84-1DD5-46CB-8EA0-28586AEDFEF3}" type="presOf" srcId="{C2C03152-2AE8-484F-8564-2C89246E73B9}" destId="{E1B08FEC-CA18-47A1-A978-7BCC79718BD9}" srcOrd="1" destOrd="0" presId="urn:microsoft.com/office/officeart/2005/8/layout/list1"/>
    <dgm:cxn modelId="{1998F376-BFC6-4993-9CDB-F9A182985DCA}" type="presOf" srcId="{7E2460D3-EB73-46D7-B121-4E88E2ADEBFC}" destId="{EB6B5246-EFDD-4427-86F2-92CD916BF7C9}" srcOrd="0" destOrd="0" presId="urn:microsoft.com/office/officeart/2005/8/layout/list1"/>
    <dgm:cxn modelId="{555E7C59-A3F8-40DD-A7B6-5613E22B128B}" srcId="{6B1B0199-5B48-4686-BBD3-940C7E87404D}" destId="{7E2460D3-EB73-46D7-B121-4E88E2ADEBFC}" srcOrd="2" destOrd="0" parTransId="{084CC60D-37B4-4134-B0E8-B498F08BDA53}" sibTransId="{7E907626-93D8-4AA3-BEFA-5453C29A3601}"/>
    <dgm:cxn modelId="{6CB4A32A-0B1C-453A-B4AE-9543ACA32D37}" type="presOf" srcId="{2FA70DF8-8FAD-4680-AE4D-DF88D35715A0}" destId="{A174169E-4541-45E5-97FE-0CD2A4BC0C86}" srcOrd="1" destOrd="0" presId="urn:microsoft.com/office/officeart/2005/8/layout/list1"/>
    <dgm:cxn modelId="{A6923061-AC90-4064-9711-B50C43CC657C}" type="presOf" srcId="{6B1B0199-5B48-4686-BBD3-940C7E87404D}" destId="{0A029E58-A835-457B-8B2B-63397D15EAA2}" srcOrd="0" destOrd="0" presId="urn:microsoft.com/office/officeart/2005/8/layout/list1"/>
    <dgm:cxn modelId="{0267306D-BA28-46C9-9726-16EC029A2A13}" type="presParOf" srcId="{0A029E58-A835-457B-8B2B-63397D15EAA2}" destId="{87481747-49B7-4A7E-87EF-FA39A9225820}" srcOrd="0" destOrd="0" presId="urn:microsoft.com/office/officeart/2005/8/layout/list1"/>
    <dgm:cxn modelId="{5932E9B2-A5A7-4C4A-ACC3-180C63AC7CCA}" type="presParOf" srcId="{87481747-49B7-4A7E-87EF-FA39A9225820}" destId="{03D04385-CC58-46A0-8B35-496B3516FE31}" srcOrd="0" destOrd="0" presId="urn:microsoft.com/office/officeart/2005/8/layout/list1"/>
    <dgm:cxn modelId="{ACC7AF9E-6780-45D4-B35A-6B29CD317A94}" type="presParOf" srcId="{87481747-49B7-4A7E-87EF-FA39A9225820}" destId="{A174169E-4541-45E5-97FE-0CD2A4BC0C86}" srcOrd="1" destOrd="0" presId="urn:microsoft.com/office/officeart/2005/8/layout/list1"/>
    <dgm:cxn modelId="{9491EE03-FD3B-4A5D-BD20-01678488D752}" type="presParOf" srcId="{0A029E58-A835-457B-8B2B-63397D15EAA2}" destId="{A2A829B6-0ED9-457C-B350-0C61DC577876}" srcOrd="1" destOrd="0" presId="urn:microsoft.com/office/officeart/2005/8/layout/list1"/>
    <dgm:cxn modelId="{C024B6FD-074E-46A9-897C-282470A906B6}" type="presParOf" srcId="{0A029E58-A835-457B-8B2B-63397D15EAA2}" destId="{02404263-B856-4626-8D6E-5189458D9FEE}" srcOrd="2" destOrd="0" presId="urn:microsoft.com/office/officeart/2005/8/layout/list1"/>
    <dgm:cxn modelId="{6EFAE55F-E8AE-4355-A0E4-3055D87BE9EB}" type="presParOf" srcId="{0A029E58-A835-457B-8B2B-63397D15EAA2}" destId="{069AE746-9FD1-4595-B93D-5CFEC6C1B059}" srcOrd="3" destOrd="0" presId="urn:microsoft.com/office/officeart/2005/8/layout/list1"/>
    <dgm:cxn modelId="{42E87B1B-DB04-4026-ABDE-44F27379031A}" type="presParOf" srcId="{0A029E58-A835-457B-8B2B-63397D15EAA2}" destId="{8C3AC66B-F516-4EEB-A842-7E3BBAA868DF}" srcOrd="4" destOrd="0" presId="urn:microsoft.com/office/officeart/2005/8/layout/list1"/>
    <dgm:cxn modelId="{1A4C9FA6-503E-4E27-8740-DDA32B618374}" type="presParOf" srcId="{8C3AC66B-F516-4EEB-A842-7E3BBAA868DF}" destId="{1BF6D250-A146-4F4F-B700-B367BDBD1C54}" srcOrd="0" destOrd="0" presId="urn:microsoft.com/office/officeart/2005/8/layout/list1"/>
    <dgm:cxn modelId="{E67E97D2-5CB9-448C-8DD8-C5A774C2703C}" type="presParOf" srcId="{8C3AC66B-F516-4EEB-A842-7E3BBAA868DF}" destId="{E1B08FEC-CA18-47A1-A978-7BCC79718BD9}" srcOrd="1" destOrd="0" presId="urn:microsoft.com/office/officeart/2005/8/layout/list1"/>
    <dgm:cxn modelId="{255377DE-F2C7-4CC7-B4BB-07BC0126842B}" type="presParOf" srcId="{0A029E58-A835-457B-8B2B-63397D15EAA2}" destId="{97A787E2-9779-45A1-91C9-7F34F23D96F6}" srcOrd="5" destOrd="0" presId="urn:microsoft.com/office/officeart/2005/8/layout/list1"/>
    <dgm:cxn modelId="{F5B0BB93-BFBA-4C56-A2B0-8635C001861B}" type="presParOf" srcId="{0A029E58-A835-457B-8B2B-63397D15EAA2}" destId="{37A0A65C-4009-4F1F-897E-B395C02A20D1}" srcOrd="6" destOrd="0" presId="urn:microsoft.com/office/officeart/2005/8/layout/list1"/>
    <dgm:cxn modelId="{2BE5ACE9-238F-4628-897D-7EE82C3755F4}" type="presParOf" srcId="{0A029E58-A835-457B-8B2B-63397D15EAA2}" destId="{22B9EF70-BAEB-409A-ABDA-C4DFB512B416}" srcOrd="7" destOrd="0" presId="urn:microsoft.com/office/officeart/2005/8/layout/list1"/>
    <dgm:cxn modelId="{16514286-1163-4D82-A03B-484CB3FA9F0E}" type="presParOf" srcId="{0A029E58-A835-457B-8B2B-63397D15EAA2}" destId="{1D759AB2-43D9-4B42-9A12-B6E432090DCB}" srcOrd="8" destOrd="0" presId="urn:microsoft.com/office/officeart/2005/8/layout/list1"/>
    <dgm:cxn modelId="{92441673-9684-4CBA-A310-77EBFC0694B8}" type="presParOf" srcId="{1D759AB2-43D9-4B42-9A12-B6E432090DCB}" destId="{EB6B5246-EFDD-4427-86F2-92CD916BF7C9}" srcOrd="0" destOrd="0" presId="urn:microsoft.com/office/officeart/2005/8/layout/list1"/>
    <dgm:cxn modelId="{92DD6A6C-8C19-442E-9C94-203EE2BA4B0B}" type="presParOf" srcId="{1D759AB2-43D9-4B42-9A12-B6E432090DCB}" destId="{36FE329D-48CE-4D8B-9DF7-066F5808E66A}" srcOrd="1" destOrd="0" presId="urn:microsoft.com/office/officeart/2005/8/layout/list1"/>
    <dgm:cxn modelId="{35790A08-031D-4F01-96F2-104D276D6399}" type="presParOf" srcId="{0A029E58-A835-457B-8B2B-63397D15EAA2}" destId="{6D164E69-4CB3-4939-B93F-6A5B05478983}" srcOrd="9" destOrd="0" presId="urn:microsoft.com/office/officeart/2005/8/layout/list1"/>
    <dgm:cxn modelId="{22F5EA00-E404-4BA3-A3CF-B0BF9F8DE63B}" type="presParOf" srcId="{0A029E58-A835-457B-8B2B-63397D15EAA2}" destId="{3FB1F265-3DBD-49EA-924B-2EF4BC3438C2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1B0199-5B48-4686-BBD3-940C7E8740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FA70DF8-8FAD-4680-AE4D-DF88D35715A0}">
      <dgm:prSet phldrT="[Testo]" custT="1"/>
      <dgm:spPr/>
      <dgm:t>
        <a:bodyPr/>
        <a:lstStyle/>
        <a:p>
          <a:r>
            <a:rPr lang="it-IT" sz="2400" dirty="0" smtClean="0"/>
            <a:t>L’autonomia del tutor e dei discenti avviene all’interno delle regole dettate dal bando</a:t>
          </a:r>
          <a:endParaRPr lang="it-IT" sz="2400" dirty="0"/>
        </a:p>
      </dgm:t>
    </dgm:pt>
    <dgm:pt modelId="{0F67F2BE-1404-49F5-9C91-0D5E2B25963C}" type="parTrans" cxnId="{0D6B19FC-BA1E-461A-9B5E-29F16F71323C}">
      <dgm:prSet/>
      <dgm:spPr/>
      <dgm:t>
        <a:bodyPr/>
        <a:lstStyle/>
        <a:p>
          <a:endParaRPr lang="it-IT"/>
        </a:p>
      </dgm:t>
    </dgm:pt>
    <dgm:pt modelId="{441A6355-7A6E-4237-B370-1B65E02FBAAB}" type="sibTrans" cxnId="{0D6B19FC-BA1E-461A-9B5E-29F16F71323C}">
      <dgm:prSet/>
      <dgm:spPr/>
      <dgm:t>
        <a:bodyPr/>
        <a:lstStyle/>
        <a:p>
          <a:endParaRPr lang="it-IT"/>
        </a:p>
      </dgm:t>
    </dgm:pt>
    <dgm:pt modelId="{C2C03152-2AE8-484F-8564-2C89246E73B9}">
      <dgm:prSet phldrT="[Testo]" custT="1"/>
      <dgm:spPr/>
      <dgm:t>
        <a:bodyPr/>
        <a:lstStyle/>
        <a:p>
          <a:r>
            <a:rPr lang="it-IT" sz="2400" dirty="0" smtClean="0"/>
            <a:t>Le decisioni sono prese seguendo l’ordine gerarchico, all’interno delle regole del bando</a:t>
          </a:r>
          <a:endParaRPr lang="it-IT" sz="2400" dirty="0"/>
        </a:p>
      </dgm:t>
    </dgm:pt>
    <dgm:pt modelId="{87D9857F-E90C-4375-AB65-B6CCE3AA9EA7}" type="parTrans" cxnId="{9C99D55C-05E4-459F-98B3-91F1A1286802}">
      <dgm:prSet/>
      <dgm:spPr/>
      <dgm:t>
        <a:bodyPr/>
        <a:lstStyle/>
        <a:p>
          <a:endParaRPr lang="it-IT"/>
        </a:p>
      </dgm:t>
    </dgm:pt>
    <dgm:pt modelId="{DAC64C23-AEBB-4F4C-8569-2695C71B9599}" type="sibTrans" cxnId="{9C99D55C-05E4-459F-98B3-91F1A1286802}">
      <dgm:prSet/>
      <dgm:spPr/>
      <dgm:t>
        <a:bodyPr/>
        <a:lstStyle/>
        <a:p>
          <a:endParaRPr lang="it-IT"/>
        </a:p>
      </dgm:t>
    </dgm:pt>
    <dgm:pt modelId="{7E2460D3-EB73-46D7-B121-4E88E2ADEBFC}">
      <dgm:prSet phldrT="[Testo]" custT="1"/>
      <dgm:spPr/>
      <dgm:t>
        <a:bodyPr/>
        <a:lstStyle/>
        <a:p>
          <a:r>
            <a:rPr lang="it-IT" sz="2400" dirty="0" smtClean="0"/>
            <a:t>Il premio è la diaria e l’attestato finale, oppure uno stage di valore in un’azienda per l’alta formazione</a:t>
          </a:r>
          <a:endParaRPr lang="it-IT" sz="2400" dirty="0"/>
        </a:p>
      </dgm:t>
    </dgm:pt>
    <dgm:pt modelId="{084CC60D-37B4-4134-B0E8-B498F08BDA53}" type="parTrans" cxnId="{555E7C59-A3F8-40DD-A7B6-5613E22B128B}">
      <dgm:prSet/>
      <dgm:spPr/>
      <dgm:t>
        <a:bodyPr/>
        <a:lstStyle/>
        <a:p>
          <a:endParaRPr lang="it-IT"/>
        </a:p>
      </dgm:t>
    </dgm:pt>
    <dgm:pt modelId="{7E907626-93D8-4AA3-BEFA-5453C29A3601}" type="sibTrans" cxnId="{555E7C59-A3F8-40DD-A7B6-5613E22B128B}">
      <dgm:prSet/>
      <dgm:spPr/>
      <dgm:t>
        <a:bodyPr/>
        <a:lstStyle/>
        <a:p>
          <a:endParaRPr lang="it-IT"/>
        </a:p>
      </dgm:t>
    </dgm:pt>
    <dgm:pt modelId="{0A029E58-A835-457B-8B2B-63397D15EAA2}" type="pres">
      <dgm:prSet presAssocID="{6B1B0199-5B48-4686-BBD3-940C7E8740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7481747-49B7-4A7E-87EF-FA39A9225820}" type="pres">
      <dgm:prSet presAssocID="{2FA70DF8-8FAD-4680-AE4D-DF88D35715A0}" presName="parentLin" presStyleCnt="0"/>
      <dgm:spPr/>
    </dgm:pt>
    <dgm:pt modelId="{03D04385-CC58-46A0-8B35-496B3516FE31}" type="pres">
      <dgm:prSet presAssocID="{2FA70DF8-8FAD-4680-AE4D-DF88D35715A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A174169E-4541-45E5-97FE-0CD2A4BC0C86}" type="pres">
      <dgm:prSet presAssocID="{2FA70DF8-8FAD-4680-AE4D-DF88D35715A0}" presName="parentText" presStyleLbl="node1" presStyleIdx="0" presStyleCnt="3" custScaleY="31008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A829B6-0ED9-457C-B350-0C61DC577876}" type="pres">
      <dgm:prSet presAssocID="{2FA70DF8-8FAD-4680-AE4D-DF88D35715A0}" presName="negativeSpace" presStyleCnt="0"/>
      <dgm:spPr/>
    </dgm:pt>
    <dgm:pt modelId="{02404263-B856-4626-8D6E-5189458D9FEE}" type="pres">
      <dgm:prSet presAssocID="{2FA70DF8-8FAD-4680-AE4D-DF88D35715A0}" presName="childText" presStyleLbl="conFgAcc1" presStyleIdx="0" presStyleCnt="3">
        <dgm:presLayoutVars>
          <dgm:bulletEnabled val="1"/>
        </dgm:presLayoutVars>
      </dgm:prSet>
      <dgm:spPr/>
    </dgm:pt>
    <dgm:pt modelId="{069AE746-9FD1-4595-B93D-5CFEC6C1B059}" type="pres">
      <dgm:prSet presAssocID="{441A6355-7A6E-4237-B370-1B65E02FBAAB}" presName="spaceBetweenRectangles" presStyleCnt="0"/>
      <dgm:spPr/>
    </dgm:pt>
    <dgm:pt modelId="{8C3AC66B-F516-4EEB-A842-7E3BBAA868DF}" type="pres">
      <dgm:prSet presAssocID="{C2C03152-2AE8-484F-8564-2C89246E73B9}" presName="parentLin" presStyleCnt="0"/>
      <dgm:spPr/>
    </dgm:pt>
    <dgm:pt modelId="{1BF6D250-A146-4F4F-B700-B367BDBD1C54}" type="pres">
      <dgm:prSet presAssocID="{C2C03152-2AE8-484F-8564-2C89246E73B9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E1B08FEC-CA18-47A1-A978-7BCC79718BD9}" type="pres">
      <dgm:prSet presAssocID="{C2C03152-2AE8-484F-8564-2C89246E73B9}" presName="parentText" presStyleLbl="node1" presStyleIdx="1" presStyleCnt="3" custScaleY="388816" custLinFactNeighborX="-2689" custLinFactNeighborY="1056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A787E2-9779-45A1-91C9-7F34F23D96F6}" type="pres">
      <dgm:prSet presAssocID="{C2C03152-2AE8-484F-8564-2C89246E73B9}" presName="negativeSpace" presStyleCnt="0"/>
      <dgm:spPr/>
    </dgm:pt>
    <dgm:pt modelId="{37A0A65C-4009-4F1F-897E-B395C02A20D1}" type="pres">
      <dgm:prSet presAssocID="{C2C03152-2AE8-484F-8564-2C89246E73B9}" presName="childText" presStyleLbl="conFgAcc1" presStyleIdx="1" presStyleCnt="3">
        <dgm:presLayoutVars>
          <dgm:bulletEnabled val="1"/>
        </dgm:presLayoutVars>
      </dgm:prSet>
      <dgm:spPr/>
    </dgm:pt>
    <dgm:pt modelId="{22B9EF70-BAEB-409A-ABDA-C4DFB512B416}" type="pres">
      <dgm:prSet presAssocID="{DAC64C23-AEBB-4F4C-8569-2695C71B9599}" presName="spaceBetweenRectangles" presStyleCnt="0"/>
      <dgm:spPr/>
    </dgm:pt>
    <dgm:pt modelId="{1D759AB2-43D9-4B42-9A12-B6E432090DCB}" type="pres">
      <dgm:prSet presAssocID="{7E2460D3-EB73-46D7-B121-4E88E2ADEBFC}" presName="parentLin" presStyleCnt="0"/>
      <dgm:spPr/>
    </dgm:pt>
    <dgm:pt modelId="{EB6B5246-EFDD-4427-86F2-92CD916BF7C9}" type="pres">
      <dgm:prSet presAssocID="{7E2460D3-EB73-46D7-B121-4E88E2ADEBFC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36FE329D-48CE-4D8B-9DF7-066F5808E66A}" type="pres">
      <dgm:prSet presAssocID="{7E2460D3-EB73-46D7-B121-4E88E2ADEBFC}" presName="parentText" presStyleLbl="node1" presStyleIdx="2" presStyleCnt="3" custScaleY="31945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164E69-4CB3-4939-B93F-6A5B05478983}" type="pres">
      <dgm:prSet presAssocID="{7E2460D3-EB73-46D7-B121-4E88E2ADEBFC}" presName="negativeSpace" presStyleCnt="0"/>
      <dgm:spPr/>
    </dgm:pt>
    <dgm:pt modelId="{3FB1F265-3DBD-49EA-924B-2EF4BC3438C2}" type="pres">
      <dgm:prSet presAssocID="{7E2460D3-EB73-46D7-B121-4E88E2ADEBF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E37A429-F82C-46E9-87FD-909A013A52F3}" type="presOf" srcId="{2FA70DF8-8FAD-4680-AE4D-DF88D35715A0}" destId="{A174169E-4541-45E5-97FE-0CD2A4BC0C86}" srcOrd="1" destOrd="0" presId="urn:microsoft.com/office/officeart/2005/8/layout/list1"/>
    <dgm:cxn modelId="{0D6B19FC-BA1E-461A-9B5E-29F16F71323C}" srcId="{6B1B0199-5B48-4686-BBD3-940C7E87404D}" destId="{2FA70DF8-8FAD-4680-AE4D-DF88D35715A0}" srcOrd="0" destOrd="0" parTransId="{0F67F2BE-1404-49F5-9C91-0D5E2B25963C}" sibTransId="{441A6355-7A6E-4237-B370-1B65E02FBAAB}"/>
    <dgm:cxn modelId="{068CED27-7D1A-4720-A436-D1050E665395}" type="presOf" srcId="{2FA70DF8-8FAD-4680-AE4D-DF88D35715A0}" destId="{03D04385-CC58-46A0-8B35-496B3516FE31}" srcOrd="0" destOrd="0" presId="urn:microsoft.com/office/officeart/2005/8/layout/list1"/>
    <dgm:cxn modelId="{55FE88DD-667D-42F1-B4C3-641548F84144}" type="presOf" srcId="{6B1B0199-5B48-4686-BBD3-940C7E87404D}" destId="{0A029E58-A835-457B-8B2B-63397D15EAA2}" srcOrd="0" destOrd="0" presId="urn:microsoft.com/office/officeart/2005/8/layout/list1"/>
    <dgm:cxn modelId="{555E7C59-A3F8-40DD-A7B6-5613E22B128B}" srcId="{6B1B0199-5B48-4686-BBD3-940C7E87404D}" destId="{7E2460D3-EB73-46D7-B121-4E88E2ADEBFC}" srcOrd="2" destOrd="0" parTransId="{084CC60D-37B4-4134-B0E8-B498F08BDA53}" sibTransId="{7E907626-93D8-4AA3-BEFA-5453C29A3601}"/>
    <dgm:cxn modelId="{E03546F9-C91C-4E14-947C-6A5D37939748}" type="presOf" srcId="{7E2460D3-EB73-46D7-B121-4E88E2ADEBFC}" destId="{EB6B5246-EFDD-4427-86F2-92CD916BF7C9}" srcOrd="0" destOrd="0" presId="urn:microsoft.com/office/officeart/2005/8/layout/list1"/>
    <dgm:cxn modelId="{9C99D55C-05E4-459F-98B3-91F1A1286802}" srcId="{6B1B0199-5B48-4686-BBD3-940C7E87404D}" destId="{C2C03152-2AE8-484F-8564-2C89246E73B9}" srcOrd="1" destOrd="0" parTransId="{87D9857F-E90C-4375-AB65-B6CCE3AA9EA7}" sibTransId="{DAC64C23-AEBB-4F4C-8569-2695C71B9599}"/>
    <dgm:cxn modelId="{8A4019F2-B737-4BD9-8990-D66029B67724}" type="presOf" srcId="{7E2460D3-EB73-46D7-B121-4E88E2ADEBFC}" destId="{36FE329D-48CE-4D8B-9DF7-066F5808E66A}" srcOrd="1" destOrd="0" presId="urn:microsoft.com/office/officeart/2005/8/layout/list1"/>
    <dgm:cxn modelId="{FD1251A8-F51F-4813-BDF2-F2F6E37C79BF}" type="presOf" srcId="{C2C03152-2AE8-484F-8564-2C89246E73B9}" destId="{E1B08FEC-CA18-47A1-A978-7BCC79718BD9}" srcOrd="1" destOrd="0" presId="urn:microsoft.com/office/officeart/2005/8/layout/list1"/>
    <dgm:cxn modelId="{F1E1A1FD-211C-4CE5-A0B2-A330BD26B636}" type="presOf" srcId="{C2C03152-2AE8-484F-8564-2C89246E73B9}" destId="{1BF6D250-A146-4F4F-B700-B367BDBD1C54}" srcOrd="0" destOrd="0" presId="urn:microsoft.com/office/officeart/2005/8/layout/list1"/>
    <dgm:cxn modelId="{9E3A390E-EB1A-4346-9A6D-3D71CB58AD27}" type="presParOf" srcId="{0A029E58-A835-457B-8B2B-63397D15EAA2}" destId="{87481747-49B7-4A7E-87EF-FA39A9225820}" srcOrd="0" destOrd="0" presId="urn:microsoft.com/office/officeart/2005/8/layout/list1"/>
    <dgm:cxn modelId="{5395BD0F-8B7A-4455-BA98-8B3EC46E91D0}" type="presParOf" srcId="{87481747-49B7-4A7E-87EF-FA39A9225820}" destId="{03D04385-CC58-46A0-8B35-496B3516FE31}" srcOrd="0" destOrd="0" presId="urn:microsoft.com/office/officeart/2005/8/layout/list1"/>
    <dgm:cxn modelId="{B87271EE-5A06-4A23-A082-BA714FD3AB2F}" type="presParOf" srcId="{87481747-49B7-4A7E-87EF-FA39A9225820}" destId="{A174169E-4541-45E5-97FE-0CD2A4BC0C86}" srcOrd="1" destOrd="0" presId="urn:microsoft.com/office/officeart/2005/8/layout/list1"/>
    <dgm:cxn modelId="{E11D5652-F988-4C16-B024-9F0C0880C4B9}" type="presParOf" srcId="{0A029E58-A835-457B-8B2B-63397D15EAA2}" destId="{A2A829B6-0ED9-457C-B350-0C61DC577876}" srcOrd="1" destOrd="0" presId="urn:microsoft.com/office/officeart/2005/8/layout/list1"/>
    <dgm:cxn modelId="{85B81A60-AE71-4A4B-BEEE-28AA8F55142D}" type="presParOf" srcId="{0A029E58-A835-457B-8B2B-63397D15EAA2}" destId="{02404263-B856-4626-8D6E-5189458D9FEE}" srcOrd="2" destOrd="0" presId="urn:microsoft.com/office/officeart/2005/8/layout/list1"/>
    <dgm:cxn modelId="{444EA551-3A2F-4D69-A506-47FE618AF5E0}" type="presParOf" srcId="{0A029E58-A835-457B-8B2B-63397D15EAA2}" destId="{069AE746-9FD1-4595-B93D-5CFEC6C1B059}" srcOrd="3" destOrd="0" presId="urn:microsoft.com/office/officeart/2005/8/layout/list1"/>
    <dgm:cxn modelId="{E61E7504-9880-47F0-9BCD-4D15C9734033}" type="presParOf" srcId="{0A029E58-A835-457B-8B2B-63397D15EAA2}" destId="{8C3AC66B-F516-4EEB-A842-7E3BBAA868DF}" srcOrd="4" destOrd="0" presId="urn:microsoft.com/office/officeart/2005/8/layout/list1"/>
    <dgm:cxn modelId="{CE0C4F05-1210-4028-939A-62A6062F97E5}" type="presParOf" srcId="{8C3AC66B-F516-4EEB-A842-7E3BBAA868DF}" destId="{1BF6D250-A146-4F4F-B700-B367BDBD1C54}" srcOrd="0" destOrd="0" presId="urn:microsoft.com/office/officeart/2005/8/layout/list1"/>
    <dgm:cxn modelId="{CC9459E9-CA82-4D08-BD57-E54E06CC615E}" type="presParOf" srcId="{8C3AC66B-F516-4EEB-A842-7E3BBAA868DF}" destId="{E1B08FEC-CA18-47A1-A978-7BCC79718BD9}" srcOrd="1" destOrd="0" presId="urn:microsoft.com/office/officeart/2005/8/layout/list1"/>
    <dgm:cxn modelId="{211706C7-F503-47B2-B3F0-ACAFDF375E39}" type="presParOf" srcId="{0A029E58-A835-457B-8B2B-63397D15EAA2}" destId="{97A787E2-9779-45A1-91C9-7F34F23D96F6}" srcOrd="5" destOrd="0" presId="urn:microsoft.com/office/officeart/2005/8/layout/list1"/>
    <dgm:cxn modelId="{B1F7A198-DF31-4269-911E-B61FC0DA3A74}" type="presParOf" srcId="{0A029E58-A835-457B-8B2B-63397D15EAA2}" destId="{37A0A65C-4009-4F1F-897E-B395C02A20D1}" srcOrd="6" destOrd="0" presId="urn:microsoft.com/office/officeart/2005/8/layout/list1"/>
    <dgm:cxn modelId="{60BC3046-BCA7-40F2-A3A1-AB2AC51A56D5}" type="presParOf" srcId="{0A029E58-A835-457B-8B2B-63397D15EAA2}" destId="{22B9EF70-BAEB-409A-ABDA-C4DFB512B416}" srcOrd="7" destOrd="0" presId="urn:microsoft.com/office/officeart/2005/8/layout/list1"/>
    <dgm:cxn modelId="{273DB9F9-11C8-4307-AEFC-A433E5225EEB}" type="presParOf" srcId="{0A029E58-A835-457B-8B2B-63397D15EAA2}" destId="{1D759AB2-43D9-4B42-9A12-B6E432090DCB}" srcOrd="8" destOrd="0" presId="urn:microsoft.com/office/officeart/2005/8/layout/list1"/>
    <dgm:cxn modelId="{4C79D1F2-485C-434E-992B-98E2F91D5DE9}" type="presParOf" srcId="{1D759AB2-43D9-4B42-9A12-B6E432090DCB}" destId="{EB6B5246-EFDD-4427-86F2-92CD916BF7C9}" srcOrd="0" destOrd="0" presId="urn:microsoft.com/office/officeart/2005/8/layout/list1"/>
    <dgm:cxn modelId="{3AC2980A-DFE2-4915-A2DF-DD91134D04F9}" type="presParOf" srcId="{1D759AB2-43D9-4B42-9A12-B6E432090DCB}" destId="{36FE329D-48CE-4D8B-9DF7-066F5808E66A}" srcOrd="1" destOrd="0" presId="urn:microsoft.com/office/officeart/2005/8/layout/list1"/>
    <dgm:cxn modelId="{35D1F51F-98C3-465C-80F1-5FAFB49B3E97}" type="presParOf" srcId="{0A029E58-A835-457B-8B2B-63397D15EAA2}" destId="{6D164E69-4CB3-4939-B93F-6A5B05478983}" srcOrd="9" destOrd="0" presId="urn:microsoft.com/office/officeart/2005/8/layout/list1"/>
    <dgm:cxn modelId="{0B9C73F2-131F-4DE6-BDB5-7A1D9C282020}" type="presParOf" srcId="{0A029E58-A835-457B-8B2B-63397D15EAA2}" destId="{3FB1F265-3DBD-49EA-924B-2EF4BC3438C2}" srcOrd="10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1B0199-5B48-4686-BBD3-940C7E8740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FA70DF8-8FAD-4680-AE4D-DF88D35715A0}">
      <dgm:prSet phldrT="[Testo]" custT="1"/>
      <dgm:spPr/>
      <dgm:t>
        <a:bodyPr/>
        <a:lstStyle/>
        <a:p>
          <a:r>
            <a:rPr lang="it-IT" sz="2400" dirty="0" smtClean="0"/>
            <a:t>La punizione potrebbe essere uno stage non formativo, senza possibilità di sbocchi formativi e professionali</a:t>
          </a:r>
          <a:endParaRPr lang="it-IT" sz="2400" dirty="0"/>
        </a:p>
      </dgm:t>
    </dgm:pt>
    <dgm:pt modelId="{0F67F2BE-1404-49F5-9C91-0D5E2B25963C}" type="parTrans" cxnId="{0D6B19FC-BA1E-461A-9B5E-29F16F71323C}">
      <dgm:prSet/>
      <dgm:spPr/>
      <dgm:t>
        <a:bodyPr/>
        <a:lstStyle/>
        <a:p>
          <a:endParaRPr lang="it-IT"/>
        </a:p>
      </dgm:t>
    </dgm:pt>
    <dgm:pt modelId="{441A6355-7A6E-4237-B370-1B65E02FBAAB}" type="sibTrans" cxnId="{0D6B19FC-BA1E-461A-9B5E-29F16F71323C}">
      <dgm:prSet/>
      <dgm:spPr/>
      <dgm:t>
        <a:bodyPr/>
        <a:lstStyle/>
        <a:p>
          <a:endParaRPr lang="it-IT"/>
        </a:p>
      </dgm:t>
    </dgm:pt>
    <dgm:pt modelId="{C2C03152-2AE8-484F-8564-2C89246E73B9}">
      <dgm:prSet phldrT="[Testo]" custT="1"/>
      <dgm:spPr/>
      <dgm:t>
        <a:bodyPr/>
        <a:lstStyle/>
        <a:p>
          <a:r>
            <a:rPr lang="it-IT" sz="2400" dirty="0" smtClean="0"/>
            <a:t>Il tutor ha massima autonomia nella gestione dei conflitti tra i pari</a:t>
          </a:r>
          <a:endParaRPr lang="it-IT" sz="2400" dirty="0"/>
        </a:p>
      </dgm:t>
    </dgm:pt>
    <dgm:pt modelId="{87D9857F-E90C-4375-AB65-B6CCE3AA9EA7}" type="parTrans" cxnId="{9C99D55C-05E4-459F-98B3-91F1A1286802}">
      <dgm:prSet/>
      <dgm:spPr/>
      <dgm:t>
        <a:bodyPr/>
        <a:lstStyle/>
        <a:p>
          <a:endParaRPr lang="it-IT"/>
        </a:p>
      </dgm:t>
    </dgm:pt>
    <dgm:pt modelId="{DAC64C23-AEBB-4F4C-8569-2695C71B9599}" type="sibTrans" cxnId="{9C99D55C-05E4-459F-98B3-91F1A1286802}">
      <dgm:prSet/>
      <dgm:spPr/>
      <dgm:t>
        <a:bodyPr/>
        <a:lstStyle/>
        <a:p>
          <a:endParaRPr lang="it-IT"/>
        </a:p>
      </dgm:t>
    </dgm:pt>
    <dgm:pt modelId="{0A029E58-A835-457B-8B2B-63397D15EAA2}" type="pres">
      <dgm:prSet presAssocID="{6B1B0199-5B48-4686-BBD3-940C7E8740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7481747-49B7-4A7E-87EF-FA39A9225820}" type="pres">
      <dgm:prSet presAssocID="{2FA70DF8-8FAD-4680-AE4D-DF88D35715A0}" presName="parentLin" presStyleCnt="0"/>
      <dgm:spPr/>
    </dgm:pt>
    <dgm:pt modelId="{03D04385-CC58-46A0-8B35-496B3516FE31}" type="pres">
      <dgm:prSet presAssocID="{2FA70DF8-8FAD-4680-AE4D-DF88D35715A0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A174169E-4541-45E5-97FE-0CD2A4BC0C86}" type="pres">
      <dgm:prSet presAssocID="{2FA70DF8-8FAD-4680-AE4D-DF88D35715A0}" presName="parentText" presStyleLbl="node1" presStyleIdx="0" presStyleCnt="2" custScaleY="31008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A829B6-0ED9-457C-B350-0C61DC577876}" type="pres">
      <dgm:prSet presAssocID="{2FA70DF8-8FAD-4680-AE4D-DF88D35715A0}" presName="negativeSpace" presStyleCnt="0"/>
      <dgm:spPr/>
    </dgm:pt>
    <dgm:pt modelId="{02404263-B856-4626-8D6E-5189458D9FEE}" type="pres">
      <dgm:prSet presAssocID="{2FA70DF8-8FAD-4680-AE4D-DF88D35715A0}" presName="childText" presStyleLbl="conFgAcc1" presStyleIdx="0" presStyleCnt="2">
        <dgm:presLayoutVars>
          <dgm:bulletEnabled val="1"/>
        </dgm:presLayoutVars>
      </dgm:prSet>
      <dgm:spPr/>
    </dgm:pt>
    <dgm:pt modelId="{069AE746-9FD1-4595-B93D-5CFEC6C1B059}" type="pres">
      <dgm:prSet presAssocID="{441A6355-7A6E-4237-B370-1B65E02FBAAB}" presName="spaceBetweenRectangles" presStyleCnt="0"/>
      <dgm:spPr/>
    </dgm:pt>
    <dgm:pt modelId="{8C3AC66B-F516-4EEB-A842-7E3BBAA868DF}" type="pres">
      <dgm:prSet presAssocID="{C2C03152-2AE8-484F-8564-2C89246E73B9}" presName="parentLin" presStyleCnt="0"/>
      <dgm:spPr/>
    </dgm:pt>
    <dgm:pt modelId="{1BF6D250-A146-4F4F-B700-B367BDBD1C54}" type="pres">
      <dgm:prSet presAssocID="{C2C03152-2AE8-484F-8564-2C89246E73B9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E1B08FEC-CA18-47A1-A978-7BCC79718BD9}" type="pres">
      <dgm:prSet presAssocID="{C2C03152-2AE8-484F-8564-2C89246E73B9}" presName="parentText" presStyleLbl="node1" presStyleIdx="1" presStyleCnt="2" custScaleY="388816" custLinFactNeighborX="-2689" custLinFactNeighborY="1056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A787E2-9779-45A1-91C9-7F34F23D96F6}" type="pres">
      <dgm:prSet presAssocID="{C2C03152-2AE8-484F-8564-2C89246E73B9}" presName="negativeSpace" presStyleCnt="0"/>
      <dgm:spPr/>
    </dgm:pt>
    <dgm:pt modelId="{37A0A65C-4009-4F1F-897E-B395C02A20D1}" type="pres">
      <dgm:prSet presAssocID="{C2C03152-2AE8-484F-8564-2C89246E73B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B28DA8C-FBCB-4B98-8D72-86CD1E906CCA}" type="presOf" srcId="{2FA70DF8-8FAD-4680-AE4D-DF88D35715A0}" destId="{A174169E-4541-45E5-97FE-0CD2A4BC0C86}" srcOrd="1" destOrd="0" presId="urn:microsoft.com/office/officeart/2005/8/layout/list1"/>
    <dgm:cxn modelId="{631E0976-24F5-424D-ACDA-A984BF3A70F3}" type="presOf" srcId="{C2C03152-2AE8-484F-8564-2C89246E73B9}" destId="{E1B08FEC-CA18-47A1-A978-7BCC79718BD9}" srcOrd="1" destOrd="0" presId="urn:microsoft.com/office/officeart/2005/8/layout/list1"/>
    <dgm:cxn modelId="{0D6B19FC-BA1E-461A-9B5E-29F16F71323C}" srcId="{6B1B0199-5B48-4686-BBD3-940C7E87404D}" destId="{2FA70DF8-8FAD-4680-AE4D-DF88D35715A0}" srcOrd="0" destOrd="0" parTransId="{0F67F2BE-1404-49F5-9C91-0D5E2B25963C}" sibTransId="{441A6355-7A6E-4237-B370-1B65E02FBAAB}"/>
    <dgm:cxn modelId="{25E6DA95-558E-45C6-A33C-B14786B29728}" type="presOf" srcId="{C2C03152-2AE8-484F-8564-2C89246E73B9}" destId="{1BF6D250-A146-4F4F-B700-B367BDBD1C54}" srcOrd="0" destOrd="0" presId="urn:microsoft.com/office/officeart/2005/8/layout/list1"/>
    <dgm:cxn modelId="{9385F067-8163-47D6-AF3B-C8E1F71EBFC3}" type="presOf" srcId="{6B1B0199-5B48-4686-BBD3-940C7E87404D}" destId="{0A029E58-A835-457B-8B2B-63397D15EAA2}" srcOrd="0" destOrd="0" presId="urn:microsoft.com/office/officeart/2005/8/layout/list1"/>
    <dgm:cxn modelId="{9C99D55C-05E4-459F-98B3-91F1A1286802}" srcId="{6B1B0199-5B48-4686-BBD3-940C7E87404D}" destId="{C2C03152-2AE8-484F-8564-2C89246E73B9}" srcOrd="1" destOrd="0" parTransId="{87D9857F-E90C-4375-AB65-B6CCE3AA9EA7}" sibTransId="{DAC64C23-AEBB-4F4C-8569-2695C71B9599}"/>
    <dgm:cxn modelId="{CAFC673E-789F-4B68-9541-09A8AA6AE323}" type="presOf" srcId="{2FA70DF8-8FAD-4680-AE4D-DF88D35715A0}" destId="{03D04385-CC58-46A0-8B35-496B3516FE31}" srcOrd="0" destOrd="0" presId="urn:microsoft.com/office/officeart/2005/8/layout/list1"/>
    <dgm:cxn modelId="{074DC390-3D2C-4941-AC7D-EA69FAF4CD93}" type="presParOf" srcId="{0A029E58-A835-457B-8B2B-63397D15EAA2}" destId="{87481747-49B7-4A7E-87EF-FA39A9225820}" srcOrd="0" destOrd="0" presId="urn:microsoft.com/office/officeart/2005/8/layout/list1"/>
    <dgm:cxn modelId="{7D825BC0-532D-49F8-B54C-24FFA4B350CB}" type="presParOf" srcId="{87481747-49B7-4A7E-87EF-FA39A9225820}" destId="{03D04385-CC58-46A0-8B35-496B3516FE31}" srcOrd="0" destOrd="0" presId="urn:microsoft.com/office/officeart/2005/8/layout/list1"/>
    <dgm:cxn modelId="{635ADCB1-09AD-492F-B6D5-6C82CC5D1086}" type="presParOf" srcId="{87481747-49B7-4A7E-87EF-FA39A9225820}" destId="{A174169E-4541-45E5-97FE-0CD2A4BC0C86}" srcOrd="1" destOrd="0" presId="urn:microsoft.com/office/officeart/2005/8/layout/list1"/>
    <dgm:cxn modelId="{5D7F0885-7315-434B-A5F4-58200E77BEA8}" type="presParOf" srcId="{0A029E58-A835-457B-8B2B-63397D15EAA2}" destId="{A2A829B6-0ED9-457C-B350-0C61DC577876}" srcOrd="1" destOrd="0" presId="urn:microsoft.com/office/officeart/2005/8/layout/list1"/>
    <dgm:cxn modelId="{0FA2C1C3-0626-456B-AC4B-2943D40A229F}" type="presParOf" srcId="{0A029E58-A835-457B-8B2B-63397D15EAA2}" destId="{02404263-B856-4626-8D6E-5189458D9FEE}" srcOrd="2" destOrd="0" presId="urn:microsoft.com/office/officeart/2005/8/layout/list1"/>
    <dgm:cxn modelId="{15C3ADBF-86D7-4F29-A53F-E999FD8304FE}" type="presParOf" srcId="{0A029E58-A835-457B-8B2B-63397D15EAA2}" destId="{069AE746-9FD1-4595-B93D-5CFEC6C1B059}" srcOrd="3" destOrd="0" presId="urn:microsoft.com/office/officeart/2005/8/layout/list1"/>
    <dgm:cxn modelId="{C7166F32-45C2-4BAC-B456-B2B44A1D1C64}" type="presParOf" srcId="{0A029E58-A835-457B-8B2B-63397D15EAA2}" destId="{8C3AC66B-F516-4EEB-A842-7E3BBAA868DF}" srcOrd="4" destOrd="0" presId="urn:microsoft.com/office/officeart/2005/8/layout/list1"/>
    <dgm:cxn modelId="{DA856FE1-8E82-4C20-BF6B-1804423517F5}" type="presParOf" srcId="{8C3AC66B-F516-4EEB-A842-7E3BBAA868DF}" destId="{1BF6D250-A146-4F4F-B700-B367BDBD1C54}" srcOrd="0" destOrd="0" presId="urn:microsoft.com/office/officeart/2005/8/layout/list1"/>
    <dgm:cxn modelId="{AEDE3229-9FE1-4BEF-8A7C-BE8AEAB7124C}" type="presParOf" srcId="{8C3AC66B-F516-4EEB-A842-7E3BBAA868DF}" destId="{E1B08FEC-CA18-47A1-A978-7BCC79718BD9}" srcOrd="1" destOrd="0" presId="urn:microsoft.com/office/officeart/2005/8/layout/list1"/>
    <dgm:cxn modelId="{F7A86B82-584A-42E4-8DA4-9F065CC10130}" type="presParOf" srcId="{0A029E58-A835-457B-8B2B-63397D15EAA2}" destId="{97A787E2-9779-45A1-91C9-7F34F23D96F6}" srcOrd="5" destOrd="0" presId="urn:microsoft.com/office/officeart/2005/8/layout/list1"/>
    <dgm:cxn modelId="{65141146-ED9C-4FBB-9E47-0ECB787B5443}" type="presParOf" srcId="{0A029E58-A835-457B-8B2B-63397D15EAA2}" destId="{37A0A65C-4009-4F1F-897E-B395C02A20D1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2309F8-7174-4B01-8E35-BF86F0254B2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71C54D4-F839-4D1A-A96B-134538E45F5A}">
      <dgm:prSet phldrT="[Testo]"/>
      <dgm:spPr/>
      <dgm:t>
        <a:bodyPr/>
        <a:lstStyle/>
        <a:p>
          <a:r>
            <a:rPr lang="it-IT" dirty="0" smtClean="0"/>
            <a:t>Coordinatore di progetto</a:t>
          </a:r>
          <a:endParaRPr lang="it-IT" dirty="0"/>
        </a:p>
      </dgm:t>
    </dgm:pt>
    <dgm:pt modelId="{2429BD99-0622-4DCC-A5C8-E0516CB6FA33}" type="parTrans" cxnId="{104CE226-19FD-4036-B61D-8244C28A7C85}">
      <dgm:prSet/>
      <dgm:spPr/>
      <dgm:t>
        <a:bodyPr/>
        <a:lstStyle/>
        <a:p>
          <a:endParaRPr lang="it-IT"/>
        </a:p>
      </dgm:t>
    </dgm:pt>
    <dgm:pt modelId="{C2AA7447-25B1-455E-8A7E-20B9258EEF6D}" type="sibTrans" cxnId="{104CE226-19FD-4036-B61D-8244C28A7C85}">
      <dgm:prSet/>
      <dgm:spPr/>
      <dgm:t>
        <a:bodyPr/>
        <a:lstStyle/>
        <a:p>
          <a:endParaRPr lang="it-IT"/>
        </a:p>
      </dgm:t>
    </dgm:pt>
    <dgm:pt modelId="{322EAD85-711B-42B4-A27A-0FF0F590E1DD}">
      <dgm:prSet phldrT="[Testo]"/>
      <dgm:spPr/>
      <dgm:t>
        <a:bodyPr/>
        <a:lstStyle/>
        <a:p>
          <a:r>
            <a:rPr lang="it-IT" dirty="0" smtClean="0"/>
            <a:t>Organizzare bene il corso</a:t>
          </a:r>
          <a:endParaRPr lang="it-IT" dirty="0"/>
        </a:p>
      </dgm:t>
    </dgm:pt>
    <dgm:pt modelId="{CA86596A-8898-4E10-80A5-2E6A972D58A2}" type="parTrans" cxnId="{24ED5E15-8F4A-4374-9AEC-4018BE072300}">
      <dgm:prSet/>
      <dgm:spPr/>
      <dgm:t>
        <a:bodyPr/>
        <a:lstStyle/>
        <a:p>
          <a:endParaRPr lang="it-IT"/>
        </a:p>
      </dgm:t>
    </dgm:pt>
    <dgm:pt modelId="{A600F259-5B35-4B99-BF04-EEEC4C08AA51}" type="sibTrans" cxnId="{24ED5E15-8F4A-4374-9AEC-4018BE072300}">
      <dgm:prSet/>
      <dgm:spPr/>
      <dgm:t>
        <a:bodyPr/>
        <a:lstStyle/>
        <a:p>
          <a:endParaRPr lang="it-IT"/>
        </a:p>
      </dgm:t>
    </dgm:pt>
    <dgm:pt modelId="{9F8AEFF9-3BD1-4980-88A0-45125C725642}">
      <dgm:prSet phldrT="[Testo]"/>
      <dgm:spPr/>
      <dgm:t>
        <a:bodyPr/>
        <a:lstStyle/>
        <a:p>
          <a:r>
            <a:rPr lang="it-IT" dirty="0" smtClean="0"/>
            <a:t>Docente Esperto</a:t>
          </a:r>
          <a:endParaRPr lang="it-IT" dirty="0"/>
        </a:p>
      </dgm:t>
    </dgm:pt>
    <dgm:pt modelId="{06598B4F-2FA8-485B-8B0E-57E194F3BC0D}" type="parTrans" cxnId="{1C18C1ED-480D-4022-91D2-099CF047E4C2}">
      <dgm:prSet/>
      <dgm:spPr/>
      <dgm:t>
        <a:bodyPr/>
        <a:lstStyle/>
        <a:p>
          <a:endParaRPr lang="it-IT"/>
        </a:p>
      </dgm:t>
    </dgm:pt>
    <dgm:pt modelId="{886C34FC-3251-4F81-A21A-6AE2625F70CD}" type="sibTrans" cxnId="{1C18C1ED-480D-4022-91D2-099CF047E4C2}">
      <dgm:prSet/>
      <dgm:spPr/>
      <dgm:t>
        <a:bodyPr/>
        <a:lstStyle/>
        <a:p>
          <a:endParaRPr lang="it-IT"/>
        </a:p>
      </dgm:t>
    </dgm:pt>
    <dgm:pt modelId="{BDC1D10F-F204-482E-A335-50EF7A969116}">
      <dgm:prSet phldrT="[Testo]"/>
      <dgm:spPr/>
      <dgm:t>
        <a:bodyPr/>
        <a:lstStyle/>
        <a:p>
          <a:r>
            <a:rPr lang="it-IT" dirty="0" smtClean="0"/>
            <a:t>Raggiungere gli obiettivi disciplinari</a:t>
          </a:r>
          <a:endParaRPr lang="it-IT" dirty="0"/>
        </a:p>
      </dgm:t>
    </dgm:pt>
    <dgm:pt modelId="{D774D06F-AA5E-4F6D-9861-18BFF05F2C7E}" type="parTrans" cxnId="{16379671-1EF9-4E19-B993-A77F4A07B0F6}">
      <dgm:prSet/>
      <dgm:spPr/>
      <dgm:t>
        <a:bodyPr/>
        <a:lstStyle/>
        <a:p>
          <a:endParaRPr lang="it-IT"/>
        </a:p>
      </dgm:t>
    </dgm:pt>
    <dgm:pt modelId="{F8B279BE-46E8-4771-92BB-531625EB9D0A}" type="sibTrans" cxnId="{16379671-1EF9-4E19-B993-A77F4A07B0F6}">
      <dgm:prSet/>
      <dgm:spPr/>
      <dgm:t>
        <a:bodyPr/>
        <a:lstStyle/>
        <a:p>
          <a:endParaRPr lang="it-IT"/>
        </a:p>
      </dgm:t>
    </dgm:pt>
    <dgm:pt modelId="{D7613618-3513-4820-A7CA-932F734A150E}">
      <dgm:prSet phldrT="[Testo]"/>
      <dgm:spPr/>
      <dgm:t>
        <a:bodyPr/>
        <a:lstStyle/>
        <a:p>
          <a:r>
            <a:rPr lang="it-IT" dirty="0" smtClean="0"/>
            <a:t>Tutor e-learning</a:t>
          </a:r>
          <a:endParaRPr lang="it-IT" dirty="0"/>
        </a:p>
      </dgm:t>
    </dgm:pt>
    <dgm:pt modelId="{8175D08C-4F44-48C5-A98F-434C48336F23}" type="parTrans" cxnId="{79471324-B02C-4490-AAD8-FA61DED315B1}">
      <dgm:prSet/>
      <dgm:spPr/>
      <dgm:t>
        <a:bodyPr/>
        <a:lstStyle/>
        <a:p>
          <a:endParaRPr lang="it-IT"/>
        </a:p>
      </dgm:t>
    </dgm:pt>
    <dgm:pt modelId="{AAA942D5-A283-47D9-A577-B37643DEB8D0}" type="sibTrans" cxnId="{79471324-B02C-4490-AAD8-FA61DED315B1}">
      <dgm:prSet/>
      <dgm:spPr/>
      <dgm:t>
        <a:bodyPr/>
        <a:lstStyle/>
        <a:p>
          <a:endParaRPr lang="it-IT"/>
        </a:p>
      </dgm:t>
    </dgm:pt>
    <dgm:pt modelId="{D0483452-2103-452D-B266-2F739B0E9AA6}">
      <dgm:prSet phldrT="[Testo]"/>
      <dgm:spPr/>
      <dgm:t>
        <a:bodyPr/>
        <a:lstStyle/>
        <a:p>
          <a:r>
            <a:rPr lang="it-IT" dirty="0" smtClean="0"/>
            <a:t>Raggiungere l’obiettivo dell’uso della piattaforma da parte dei discenti</a:t>
          </a:r>
          <a:endParaRPr lang="it-IT" dirty="0"/>
        </a:p>
      </dgm:t>
    </dgm:pt>
    <dgm:pt modelId="{46EEB3ED-0144-478F-A271-13154B1CE3AF}" type="parTrans" cxnId="{76E15AE5-E7E2-447B-AFF3-EDA42137B5A8}">
      <dgm:prSet/>
      <dgm:spPr/>
      <dgm:t>
        <a:bodyPr/>
        <a:lstStyle/>
        <a:p>
          <a:endParaRPr lang="it-IT"/>
        </a:p>
      </dgm:t>
    </dgm:pt>
    <dgm:pt modelId="{9EB2E246-E02F-423D-9CF6-92AC73BAF121}" type="sibTrans" cxnId="{76E15AE5-E7E2-447B-AFF3-EDA42137B5A8}">
      <dgm:prSet/>
      <dgm:spPr/>
      <dgm:t>
        <a:bodyPr/>
        <a:lstStyle/>
        <a:p>
          <a:endParaRPr lang="it-IT"/>
        </a:p>
      </dgm:t>
    </dgm:pt>
    <dgm:pt modelId="{520D7E5D-F7FB-4EAE-8A54-77BACD99A8A5}" type="pres">
      <dgm:prSet presAssocID="{202309F8-7174-4B01-8E35-BF86F0254B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CA85C81-9FA8-470C-8722-C1997A455190}" type="pres">
      <dgm:prSet presAssocID="{471C54D4-F839-4D1A-A96B-134538E45F5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31F07C-B5F3-4F58-8044-1DFA42243E02}" type="pres">
      <dgm:prSet presAssocID="{C2AA7447-25B1-455E-8A7E-20B9258EEF6D}" presName="sibTrans" presStyleCnt="0"/>
      <dgm:spPr/>
    </dgm:pt>
    <dgm:pt modelId="{27D43647-3AD0-492A-BCE3-10DAF366F9F0}" type="pres">
      <dgm:prSet presAssocID="{9F8AEFF9-3BD1-4980-88A0-45125C7256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A9C553-BDBE-4749-942B-42E5C69AAFDE}" type="pres">
      <dgm:prSet presAssocID="{886C34FC-3251-4F81-A21A-6AE2625F70CD}" presName="sibTrans" presStyleCnt="0"/>
      <dgm:spPr/>
    </dgm:pt>
    <dgm:pt modelId="{216D8479-CB7A-4802-B277-9DB0897C6D42}" type="pres">
      <dgm:prSet presAssocID="{D7613618-3513-4820-A7CA-932F734A150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A38987A-F85C-45B6-946C-53C83A6976A8}" type="presOf" srcId="{D7613618-3513-4820-A7CA-932F734A150E}" destId="{216D8479-CB7A-4802-B277-9DB0897C6D42}" srcOrd="0" destOrd="0" presId="urn:microsoft.com/office/officeart/2005/8/layout/hList6"/>
    <dgm:cxn modelId="{28B3B6C1-BA41-488A-8919-7223C4161493}" type="presOf" srcId="{202309F8-7174-4B01-8E35-BF86F0254B2C}" destId="{520D7E5D-F7FB-4EAE-8A54-77BACD99A8A5}" srcOrd="0" destOrd="0" presId="urn:microsoft.com/office/officeart/2005/8/layout/hList6"/>
    <dgm:cxn modelId="{24ED5E15-8F4A-4374-9AEC-4018BE072300}" srcId="{471C54D4-F839-4D1A-A96B-134538E45F5A}" destId="{322EAD85-711B-42B4-A27A-0FF0F590E1DD}" srcOrd="0" destOrd="0" parTransId="{CA86596A-8898-4E10-80A5-2E6A972D58A2}" sibTransId="{A600F259-5B35-4B99-BF04-EEEC4C08AA51}"/>
    <dgm:cxn modelId="{98D38867-2101-494A-A408-43EF771938FB}" type="presOf" srcId="{322EAD85-711B-42B4-A27A-0FF0F590E1DD}" destId="{5CA85C81-9FA8-470C-8722-C1997A455190}" srcOrd="0" destOrd="1" presId="urn:microsoft.com/office/officeart/2005/8/layout/hList6"/>
    <dgm:cxn modelId="{76E15AE5-E7E2-447B-AFF3-EDA42137B5A8}" srcId="{D7613618-3513-4820-A7CA-932F734A150E}" destId="{D0483452-2103-452D-B266-2F739B0E9AA6}" srcOrd="0" destOrd="0" parTransId="{46EEB3ED-0144-478F-A271-13154B1CE3AF}" sibTransId="{9EB2E246-E02F-423D-9CF6-92AC73BAF121}"/>
    <dgm:cxn modelId="{3C6557E9-0DC2-42EE-9A27-AE871C1B9000}" type="presOf" srcId="{9F8AEFF9-3BD1-4980-88A0-45125C725642}" destId="{27D43647-3AD0-492A-BCE3-10DAF366F9F0}" srcOrd="0" destOrd="0" presId="urn:microsoft.com/office/officeart/2005/8/layout/hList6"/>
    <dgm:cxn modelId="{29095653-88E7-4CD8-A0E8-77655DFF9E70}" type="presOf" srcId="{BDC1D10F-F204-482E-A335-50EF7A969116}" destId="{27D43647-3AD0-492A-BCE3-10DAF366F9F0}" srcOrd="0" destOrd="1" presId="urn:microsoft.com/office/officeart/2005/8/layout/hList6"/>
    <dgm:cxn modelId="{AE585204-E98B-4D87-85E0-4FB046947E76}" type="presOf" srcId="{D0483452-2103-452D-B266-2F739B0E9AA6}" destId="{216D8479-CB7A-4802-B277-9DB0897C6D42}" srcOrd="0" destOrd="1" presId="urn:microsoft.com/office/officeart/2005/8/layout/hList6"/>
    <dgm:cxn modelId="{104CE226-19FD-4036-B61D-8244C28A7C85}" srcId="{202309F8-7174-4B01-8E35-BF86F0254B2C}" destId="{471C54D4-F839-4D1A-A96B-134538E45F5A}" srcOrd="0" destOrd="0" parTransId="{2429BD99-0622-4DCC-A5C8-E0516CB6FA33}" sibTransId="{C2AA7447-25B1-455E-8A7E-20B9258EEF6D}"/>
    <dgm:cxn modelId="{1C18C1ED-480D-4022-91D2-099CF047E4C2}" srcId="{202309F8-7174-4B01-8E35-BF86F0254B2C}" destId="{9F8AEFF9-3BD1-4980-88A0-45125C725642}" srcOrd="1" destOrd="0" parTransId="{06598B4F-2FA8-485B-8B0E-57E194F3BC0D}" sibTransId="{886C34FC-3251-4F81-A21A-6AE2625F70CD}"/>
    <dgm:cxn modelId="{16379671-1EF9-4E19-B993-A77F4A07B0F6}" srcId="{9F8AEFF9-3BD1-4980-88A0-45125C725642}" destId="{BDC1D10F-F204-482E-A335-50EF7A969116}" srcOrd="0" destOrd="0" parTransId="{D774D06F-AA5E-4F6D-9861-18BFF05F2C7E}" sibTransId="{F8B279BE-46E8-4771-92BB-531625EB9D0A}"/>
    <dgm:cxn modelId="{79471324-B02C-4490-AAD8-FA61DED315B1}" srcId="{202309F8-7174-4B01-8E35-BF86F0254B2C}" destId="{D7613618-3513-4820-A7CA-932F734A150E}" srcOrd="2" destOrd="0" parTransId="{8175D08C-4F44-48C5-A98F-434C48336F23}" sibTransId="{AAA942D5-A283-47D9-A577-B37643DEB8D0}"/>
    <dgm:cxn modelId="{CFAF2AB8-CECD-478B-890D-0193FAB15C69}" type="presOf" srcId="{471C54D4-F839-4D1A-A96B-134538E45F5A}" destId="{5CA85C81-9FA8-470C-8722-C1997A455190}" srcOrd="0" destOrd="0" presId="urn:microsoft.com/office/officeart/2005/8/layout/hList6"/>
    <dgm:cxn modelId="{10DC089A-5B59-4A48-9EEE-2786F84E7277}" type="presParOf" srcId="{520D7E5D-F7FB-4EAE-8A54-77BACD99A8A5}" destId="{5CA85C81-9FA8-470C-8722-C1997A455190}" srcOrd="0" destOrd="0" presId="urn:microsoft.com/office/officeart/2005/8/layout/hList6"/>
    <dgm:cxn modelId="{628E4BD5-AECB-4F2D-87A7-53999CCBDE97}" type="presParOf" srcId="{520D7E5D-F7FB-4EAE-8A54-77BACD99A8A5}" destId="{A331F07C-B5F3-4F58-8044-1DFA42243E02}" srcOrd="1" destOrd="0" presId="urn:microsoft.com/office/officeart/2005/8/layout/hList6"/>
    <dgm:cxn modelId="{D0338FC7-0609-4892-A03B-6538C566574C}" type="presParOf" srcId="{520D7E5D-F7FB-4EAE-8A54-77BACD99A8A5}" destId="{27D43647-3AD0-492A-BCE3-10DAF366F9F0}" srcOrd="2" destOrd="0" presId="urn:microsoft.com/office/officeart/2005/8/layout/hList6"/>
    <dgm:cxn modelId="{18FA2845-8CAF-4F7E-9896-61AF9201A6C8}" type="presParOf" srcId="{520D7E5D-F7FB-4EAE-8A54-77BACD99A8A5}" destId="{02A9C553-BDBE-4749-942B-42E5C69AAFDE}" srcOrd="3" destOrd="0" presId="urn:microsoft.com/office/officeart/2005/8/layout/hList6"/>
    <dgm:cxn modelId="{5F5269E8-5857-46ED-AAAF-60525CAA558E}" type="presParOf" srcId="{520D7E5D-F7FB-4EAE-8A54-77BACD99A8A5}" destId="{216D8479-CB7A-4802-B277-9DB0897C6D42}" srcOrd="4" destOrd="0" presId="urn:microsoft.com/office/officeart/2005/8/layout/h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2309F8-7174-4B01-8E35-BF86F0254B2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71C54D4-F839-4D1A-A96B-134538E45F5A}">
      <dgm:prSet phldrT="[Testo]" custT="1"/>
      <dgm:spPr/>
      <dgm:t>
        <a:bodyPr/>
        <a:lstStyle/>
        <a:p>
          <a:r>
            <a:rPr lang="it-IT" sz="3200" dirty="0" smtClean="0"/>
            <a:t>Supporto tecnico</a:t>
          </a:r>
          <a:endParaRPr lang="it-IT" sz="3200" dirty="0"/>
        </a:p>
      </dgm:t>
    </dgm:pt>
    <dgm:pt modelId="{2429BD99-0622-4DCC-A5C8-E0516CB6FA33}" type="parTrans" cxnId="{104CE226-19FD-4036-B61D-8244C28A7C85}">
      <dgm:prSet/>
      <dgm:spPr/>
      <dgm:t>
        <a:bodyPr/>
        <a:lstStyle/>
        <a:p>
          <a:endParaRPr lang="it-IT"/>
        </a:p>
      </dgm:t>
    </dgm:pt>
    <dgm:pt modelId="{C2AA7447-25B1-455E-8A7E-20B9258EEF6D}" type="sibTrans" cxnId="{104CE226-19FD-4036-B61D-8244C28A7C85}">
      <dgm:prSet/>
      <dgm:spPr/>
      <dgm:t>
        <a:bodyPr/>
        <a:lstStyle/>
        <a:p>
          <a:endParaRPr lang="it-IT"/>
        </a:p>
      </dgm:t>
    </dgm:pt>
    <dgm:pt modelId="{322EAD85-711B-42B4-A27A-0FF0F590E1DD}">
      <dgm:prSet phldrT="[Testo]" custT="1"/>
      <dgm:spPr/>
      <dgm:t>
        <a:bodyPr/>
        <a:lstStyle/>
        <a:p>
          <a:r>
            <a:rPr lang="it-IT" sz="2000" dirty="0" smtClean="0"/>
            <a:t>Fornire competenze qualificate tecnologicamente per risoluzione problemi tecnici</a:t>
          </a:r>
          <a:endParaRPr lang="it-IT" sz="2000" dirty="0"/>
        </a:p>
      </dgm:t>
    </dgm:pt>
    <dgm:pt modelId="{CA86596A-8898-4E10-80A5-2E6A972D58A2}" type="parTrans" cxnId="{24ED5E15-8F4A-4374-9AEC-4018BE072300}">
      <dgm:prSet/>
      <dgm:spPr/>
      <dgm:t>
        <a:bodyPr/>
        <a:lstStyle/>
        <a:p>
          <a:endParaRPr lang="it-IT"/>
        </a:p>
      </dgm:t>
    </dgm:pt>
    <dgm:pt modelId="{A600F259-5B35-4B99-BF04-EEEC4C08AA51}" type="sibTrans" cxnId="{24ED5E15-8F4A-4374-9AEC-4018BE072300}">
      <dgm:prSet/>
      <dgm:spPr/>
      <dgm:t>
        <a:bodyPr/>
        <a:lstStyle/>
        <a:p>
          <a:endParaRPr lang="it-IT"/>
        </a:p>
      </dgm:t>
    </dgm:pt>
    <dgm:pt modelId="{9F8AEFF9-3BD1-4980-88A0-45125C725642}">
      <dgm:prSet phldrT="[Testo]" custT="1"/>
      <dgm:spPr/>
      <dgm:t>
        <a:bodyPr/>
        <a:lstStyle/>
        <a:p>
          <a:r>
            <a:rPr lang="it-IT" sz="3200" dirty="0" smtClean="0"/>
            <a:t>Tutor</a:t>
          </a:r>
          <a:endParaRPr lang="it-IT" sz="3200" dirty="0"/>
        </a:p>
      </dgm:t>
    </dgm:pt>
    <dgm:pt modelId="{06598B4F-2FA8-485B-8B0E-57E194F3BC0D}" type="parTrans" cxnId="{1C18C1ED-480D-4022-91D2-099CF047E4C2}">
      <dgm:prSet/>
      <dgm:spPr/>
      <dgm:t>
        <a:bodyPr/>
        <a:lstStyle/>
        <a:p>
          <a:endParaRPr lang="it-IT"/>
        </a:p>
      </dgm:t>
    </dgm:pt>
    <dgm:pt modelId="{886C34FC-3251-4F81-A21A-6AE2625F70CD}" type="sibTrans" cxnId="{1C18C1ED-480D-4022-91D2-099CF047E4C2}">
      <dgm:prSet/>
      <dgm:spPr/>
      <dgm:t>
        <a:bodyPr/>
        <a:lstStyle/>
        <a:p>
          <a:endParaRPr lang="it-IT"/>
        </a:p>
      </dgm:t>
    </dgm:pt>
    <dgm:pt modelId="{BDC1D10F-F204-482E-A335-50EF7A969116}">
      <dgm:prSet phldrT="[Testo]" custT="1"/>
      <dgm:spPr/>
      <dgm:t>
        <a:bodyPr/>
        <a:lstStyle/>
        <a:p>
          <a:r>
            <a:rPr lang="it-IT" sz="2800" dirty="0" smtClean="0"/>
            <a:t>Fornire assistenza giuridico/amministrativa/gestionale</a:t>
          </a:r>
          <a:endParaRPr lang="it-IT" sz="2800" dirty="0"/>
        </a:p>
      </dgm:t>
    </dgm:pt>
    <dgm:pt modelId="{D774D06F-AA5E-4F6D-9861-18BFF05F2C7E}" type="parTrans" cxnId="{16379671-1EF9-4E19-B993-A77F4A07B0F6}">
      <dgm:prSet/>
      <dgm:spPr/>
      <dgm:t>
        <a:bodyPr/>
        <a:lstStyle/>
        <a:p>
          <a:endParaRPr lang="it-IT"/>
        </a:p>
      </dgm:t>
    </dgm:pt>
    <dgm:pt modelId="{F8B279BE-46E8-4771-92BB-531625EB9D0A}" type="sibTrans" cxnId="{16379671-1EF9-4E19-B993-A77F4A07B0F6}">
      <dgm:prSet/>
      <dgm:spPr/>
      <dgm:t>
        <a:bodyPr/>
        <a:lstStyle/>
        <a:p>
          <a:endParaRPr lang="it-IT"/>
        </a:p>
      </dgm:t>
    </dgm:pt>
    <dgm:pt modelId="{D7613618-3513-4820-A7CA-932F734A150E}">
      <dgm:prSet phldrT="[Testo]"/>
      <dgm:spPr/>
      <dgm:t>
        <a:bodyPr/>
        <a:lstStyle/>
        <a:p>
          <a:r>
            <a:rPr lang="it-IT" dirty="0" smtClean="0"/>
            <a:t>Studenti</a:t>
          </a:r>
          <a:endParaRPr lang="it-IT" dirty="0"/>
        </a:p>
      </dgm:t>
    </dgm:pt>
    <dgm:pt modelId="{8175D08C-4F44-48C5-A98F-434C48336F23}" type="parTrans" cxnId="{79471324-B02C-4490-AAD8-FA61DED315B1}">
      <dgm:prSet/>
      <dgm:spPr/>
      <dgm:t>
        <a:bodyPr/>
        <a:lstStyle/>
        <a:p>
          <a:endParaRPr lang="it-IT"/>
        </a:p>
      </dgm:t>
    </dgm:pt>
    <dgm:pt modelId="{AAA942D5-A283-47D9-A577-B37643DEB8D0}" type="sibTrans" cxnId="{79471324-B02C-4490-AAD8-FA61DED315B1}">
      <dgm:prSet/>
      <dgm:spPr/>
      <dgm:t>
        <a:bodyPr/>
        <a:lstStyle/>
        <a:p>
          <a:endParaRPr lang="it-IT"/>
        </a:p>
      </dgm:t>
    </dgm:pt>
    <dgm:pt modelId="{D0483452-2103-452D-B266-2F739B0E9AA6}">
      <dgm:prSet phldrT="[Testo]"/>
      <dgm:spPr/>
      <dgm:t>
        <a:bodyPr/>
        <a:lstStyle/>
        <a:p>
          <a:r>
            <a:rPr lang="it-IT" dirty="0" smtClean="0"/>
            <a:t>Acquisire competenze e saperi</a:t>
          </a:r>
          <a:endParaRPr lang="it-IT" dirty="0"/>
        </a:p>
      </dgm:t>
    </dgm:pt>
    <dgm:pt modelId="{46EEB3ED-0144-478F-A271-13154B1CE3AF}" type="parTrans" cxnId="{76E15AE5-E7E2-447B-AFF3-EDA42137B5A8}">
      <dgm:prSet/>
      <dgm:spPr/>
      <dgm:t>
        <a:bodyPr/>
        <a:lstStyle/>
        <a:p>
          <a:endParaRPr lang="it-IT"/>
        </a:p>
      </dgm:t>
    </dgm:pt>
    <dgm:pt modelId="{9EB2E246-E02F-423D-9CF6-92AC73BAF121}" type="sibTrans" cxnId="{76E15AE5-E7E2-447B-AFF3-EDA42137B5A8}">
      <dgm:prSet/>
      <dgm:spPr/>
      <dgm:t>
        <a:bodyPr/>
        <a:lstStyle/>
        <a:p>
          <a:endParaRPr lang="it-IT"/>
        </a:p>
      </dgm:t>
    </dgm:pt>
    <dgm:pt modelId="{520D7E5D-F7FB-4EAE-8A54-77BACD99A8A5}" type="pres">
      <dgm:prSet presAssocID="{202309F8-7174-4B01-8E35-BF86F0254B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CA85C81-9FA8-470C-8722-C1997A455190}" type="pres">
      <dgm:prSet presAssocID="{471C54D4-F839-4D1A-A96B-134538E45F5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31F07C-B5F3-4F58-8044-1DFA42243E02}" type="pres">
      <dgm:prSet presAssocID="{C2AA7447-25B1-455E-8A7E-20B9258EEF6D}" presName="sibTrans" presStyleCnt="0"/>
      <dgm:spPr/>
    </dgm:pt>
    <dgm:pt modelId="{27D43647-3AD0-492A-BCE3-10DAF366F9F0}" type="pres">
      <dgm:prSet presAssocID="{9F8AEFF9-3BD1-4980-88A0-45125C7256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A9C553-BDBE-4749-942B-42E5C69AAFDE}" type="pres">
      <dgm:prSet presAssocID="{886C34FC-3251-4F81-A21A-6AE2625F70CD}" presName="sibTrans" presStyleCnt="0"/>
      <dgm:spPr/>
    </dgm:pt>
    <dgm:pt modelId="{216D8479-CB7A-4802-B277-9DB0897C6D42}" type="pres">
      <dgm:prSet presAssocID="{D7613618-3513-4820-A7CA-932F734A150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FFD122A-1F8D-4583-B7AC-1045E6858B89}" type="presOf" srcId="{D0483452-2103-452D-B266-2F739B0E9AA6}" destId="{216D8479-CB7A-4802-B277-9DB0897C6D42}" srcOrd="0" destOrd="1" presId="urn:microsoft.com/office/officeart/2005/8/layout/hList6"/>
    <dgm:cxn modelId="{F760A0B1-3F0D-49BE-951F-5AE9CDC964BD}" type="presOf" srcId="{471C54D4-F839-4D1A-A96B-134538E45F5A}" destId="{5CA85C81-9FA8-470C-8722-C1997A455190}" srcOrd="0" destOrd="0" presId="urn:microsoft.com/office/officeart/2005/8/layout/hList6"/>
    <dgm:cxn modelId="{24ED5E15-8F4A-4374-9AEC-4018BE072300}" srcId="{471C54D4-F839-4D1A-A96B-134538E45F5A}" destId="{322EAD85-711B-42B4-A27A-0FF0F590E1DD}" srcOrd="0" destOrd="0" parTransId="{CA86596A-8898-4E10-80A5-2E6A972D58A2}" sibTransId="{A600F259-5B35-4B99-BF04-EEEC4C08AA51}"/>
    <dgm:cxn modelId="{76E15AE5-E7E2-447B-AFF3-EDA42137B5A8}" srcId="{D7613618-3513-4820-A7CA-932F734A150E}" destId="{D0483452-2103-452D-B266-2F739B0E9AA6}" srcOrd="0" destOrd="0" parTransId="{46EEB3ED-0144-478F-A271-13154B1CE3AF}" sibTransId="{9EB2E246-E02F-423D-9CF6-92AC73BAF121}"/>
    <dgm:cxn modelId="{8E1D8B1B-7570-4032-B995-764DC77AD1A5}" type="presOf" srcId="{322EAD85-711B-42B4-A27A-0FF0F590E1DD}" destId="{5CA85C81-9FA8-470C-8722-C1997A455190}" srcOrd="0" destOrd="1" presId="urn:microsoft.com/office/officeart/2005/8/layout/hList6"/>
    <dgm:cxn modelId="{07A18EE1-5172-4EEF-AAE6-1DEBB0CD1300}" type="presOf" srcId="{BDC1D10F-F204-482E-A335-50EF7A969116}" destId="{27D43647-3AD0-492A-BCE3-10DAF366F9F0}" srcOrd="0" destOrd="1" presId="urn:microsoft.com/office/officeart/2005/8/layout/hList6"/>
    <dgm:cxn modelId="{6F73B74E-ABF6-4575-9780-441737F78915}" type="presOf" srcId="{D7613618-3513-4820-A7CA-932F734A150E}" destId="{216D8479-CB7A-4802-B277-9DB0897C6D42}" srcOrd="0" destOrd="0" presId="urn:microsoft.com/office/officeart/2005/8/layout/hList6"/>
    <dgm:cxn modelId="{104CE226-19FD-4036-B61D-8244C28A7C85}" srcId="{202309F8-7174-4B01-8E35-BF86F0254B2C}" destId="{471C54D4-F839-4D1A-A96B-134538E45F5A}" srcOrd="0" destOrd="0" parTransId="{2429BD99-0622-4DCC-A5C8-E0516CB6FA33}" sibTransId="{C2AA7447-25B1-455E-8A7E-20B9258EEF6D}"/>
    <dgm:cxn modelId="{1C18C1ED-480D-4022-91D2-099CF047E4C2}" srcId="{202309F8-7174-4B01-8E35-BF86F0254B2C}" destId="{9F8AEFF9-3BD1-4980-88A0-45125C725642}" srcOrd="1" destOrd="0" parTransId="{06598B4F-2FA8-485B-8B0E-57E194F3BC0D}" sibTransId="{886C34FC-3251-4F81-A21A-6AE2625F70CD}"/>
    <dgm:cxn modelId="{C794F54C-EA2B-4127-94BC-BE8D4505B099}" type="presOf" srcId="{9F8AEFF9-3BD1-4980-88A0-45125C725642}" destId="{27D43647-3AD0-492A-BCE3-10DAF366F9F0}" srcOrd="0" destOrd="0" presId="urn:microsoft.com/office/officeart/2005/8/layout/hList6"/>
    <dgm:cxn modelId="{E3D1070E-CDAE-45AC-A123-032639B7FBE6}" type="presOf" srcId="{202309F8-7174-4B01-8E35-BF86F0254B2C}" destId="{520D7E5D-F7FB-4EAE-8A54-77BACD99A8A5}" srcOrd="0" destOrd="0" presId="urn:microsoft.com/office/officeart/2005/8/layout/hList6"/>
    <dgm:cxn modelId="{16379671-1EF9-4E19-B993-A77F4A07B0F6}" srcId="{9F8AEFF9-3BD1-4980-88A0-45125C725642}" destId="{BDC1D10F-F204-482E-A335-50EF7A969116}" srcOrd="0" destOrd="0" parTransId="{D774D06F-AA5E-4F6D-9861-18BFF05F2C7E}" sibTransId="{F8B279BE-46E8-4771-92BB-531625EB9D0A}"/>
    <dgm:cxn modelId="{79471324-B02C-4490-AAD8-FA61DED315B1}" srcId="{202309F8-7174-4B01-8E35-BF86F0254B2C}" destId="{D7613618-3513-4820-A7CA-932F734A150E}" srcOrd="2" destOrd="0" parTransId="{8175D08C-4F44-48C5-A98F-434C48336F23}" sibTransId="{AAA942D5-A283-47D9-A577-B37643DEB8D0}"/>
    <dgm:cxn modelId="{CBEC8617-0F59-4356-89A8-568CEB85071C}" type="presParOf" srcId="{520D7E5D-F7FB-4EAE-8A54-77BACD99A8A5}" destId="{5CA85C81-9FA8-470C-8722-C1997A455190}" srcOrd="0" destOrd="0" presId="urn:microsoft.com/office/officeart/2005/8/layout/hList6"/>
    <dgm:cxn modelId="{B2A314AE-F2A7-4BB6-8FFE-C4CAFB6921A5}" type="presParOf" srcId="{520D7E5D-F7FB-4EAE-8A54-77BACD99A8A5}" destId="{A331F07C-B5F3-4F58-8044-1DFA42243E02}" srcOrd="1" destOrd="0" presId="urn:microsoft.com/office/officeart/2005/8/layout/hList6"/>
    <dgm:cxn modelId="{83FA2908-18C4-4477-B31B-BE27C9EE94AE}" type="presParOf" srcId="{520D7E5D-F7FB-4EAE-8A54-77BACD99A8A5}" destId="{27D43647-3AD0-492A-BCE3-10DAF366F9F0}" srcOrd="2" destOrd="0" presId="urn:microsoft.com/office/officeart/2005/8/layout/hList6"/>
    <dgm:cxn modelId="{7B3E304F-4393-4026-A364-B94E81E4B148}" type="presParOf" srcId="{520D7E5D-F7FB-4EAE-8A54-77BACD99A8A5}" destId="{02A9C553-BDBE-4749-942B-42E5C69AAFDE}" srcOrd="3" destOrd="0" presId="urn:microsoft.com/office/officeart/2005/8/layout/hList6"/>
    <dgm:cxn modelId="{D4067166-2151-402E-BE47-6A28997B885B}" type="presParOf" srcId="{520D7E5D-F7FB-4EAE-8A54-77BACD99A8A5}" destId="{216D8479-CB7A-4802-B277-9DB0897C6D42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BCC41EF-3CBB-47A4-9C22-018DCD90009C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F52614-EC27-41FA-80AD-8712959B8D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0AE308-F74E-4E25-B7D8-161E82D7A17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E76459-B57F-4825-B117-D20231A0A83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076406-C6C2-4637-BA61-FE8C3951CC9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E5A88E-CCE1-4472-ACDE-F1D95DA4330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7C0A61-DACC-4D8C-A04E-65786A9F9D2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D7F719-DE8D-4DEA-884B-9F3C3049FB6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94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AF470C-B2B0-42E3-AA79-D5E21853DF5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760DD-AE01-4D5F-806A-6DFD5F66CFD7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98BC-CD6E-4034-B0E7-5A594B7621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1050-3E70-41AA-A1C6-F183E2F83433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DA6FF-AB30-41A2-A831-E2540B6738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89EA-08E9-4224-836D-D6C9D2E4599D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DBC20-A829-4436-B628-1FD2CB9DA4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5CB2E-3317-4728-B8C9-7D49FD3838FC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001A-D844-4B5B-8CE2-9171979EE6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DE5A-25EA-44A4-8A7F-C0A8F87A6128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F7D13-4656-4477-B5B5-A140963E32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7921-FC25-4FE3-AA91-A401FE8E5CCF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82282-7E25-4C70-BD3A-309FA3468E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EE705-4C1E-44D1-8299-2BB59D9DDAC3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6FB75-0CE7-4D5D-A6F3-06C6FF7F02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573B1-6FAD-4946-B8B3-28D59A0D60E1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F218-2989-47B7-BFA4-F86506A973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93448-188D-469E-AE61-B4711EEF371F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229B-8344-4DE9-A912-C7BA7C548B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EFCE-30A3-4AA7-88B2-57B87A8113CF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E186-96DB-4F40-A88F-8F1A8134C3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olo rettango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igura a mano liber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E57AE-D0D5-4728-9465-EADB1DF25AE7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89933-461B-41B2-83AA-C0FB78BB28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2F7988-E450-45D6-8952-267F337E5241}" type="datetimeFigureOut">
              <a:rPr lang="it-IT"/>
              <a:pPr>
                <a:defRPr/>
              </a:pPr>
              <a:t>25/05/2008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C6DE5D-8718-4C2D-B40F-F17ADDFCEE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Grafico_di_Microsoft_Office_Excel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ANALISI CASO 1</a:t>
            </a:r>
            <a:endParaRPr lang="it-IT" dirty="0"/>
          </a:p>
        </p:txBody>
      </p:sp>
      <p:sp>
        <p:nvSpPr>
          <p:cNvPr id="5123" name="Sottotitolo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it-IT" sz="5400" smtClean="0"/>
              <a:t>BUSINESS PLAN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ANALISI DI CONTESTO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ANALISI DI CONTESTO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mtClean="0"/>
              <a:t>ANALISI DI CONTESTO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ANALISI DEI RUOLI E DELLE ASPETTATIVE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ANALISI DEI RUOLI E DELLE ASPETTATIVE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/>
              <a:t>ANALISI DOSAGGI </a:t>
            </a:r>
            <a:br>
              <a:rPr lang="it-IT" dirty="0" smtClean="0"/>
            </a:br>
            <a:r>
              <a:rPr lang="it-IT" dirty="0" smtClean="0"/>
              <a:t>PRESENZA-DISTANZA</a:t>
            </a:r>
            <a:endParaRPr lang="it-IT" dirty="0"/>
          </a:p>
        </p:txBody>
      </p:sp>
      <p:graphicFrame>
        <p:nvGraphicFramePr>
          <p:cNvPr id="11267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presentationml/2006/ole">
            <p:oleObj spid="_x0000_s11267" r:id="rId4" imgW="8230313" imgH="4395597" progId="Excel.Char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LISI CASO 1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Equinozi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ANALISI CASO 1</Template>
  <TotalTime>0</TotalTime>
  <Words>175</Words>
  <Application>Microsoft Office PowerPoint</Application>
  <PresentationFormat>Presentazione su schermo (4:3)</PresentationFormat>
  <Paragraphs>35</Paragraphs>
  <Slides>7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Constantia</vt:lpstr>
      <vt:lpstr>Arial</vt:lpstr>
      <vt:lpstr>Calibri</vt:lpstr>
      <vt:lpstr>Wingdings 2</vt:lpstr>
      <vt:lpstr>ANALISI CASO 1</vt:lpstr>
      <vt:lpstr>Grafico di Microsoft Office Excel</vt:lpstr>
      <vt:lpstr>ANALISI CASO 1</vt:lpstr>
      <vt:lpstr>ANALISI DI CONTESTO</vt:lpstr>
      <vt:lpstr>ANALISI DI CONTESTO</vt:lpstr>
      <vt:lpstr>ANALISI DI CONTESTO</vt:lpstr>
      <vt:lpstr>ANALISI DEI RUOLI E DELLE ASPETTATIVE</vt:lpstr>
      <vt:lpstr>ANALISI DEI RUOLI E DELLE ASPETTATIVE</vt:lpstr>
      <vt:lpstr>ANALISI DOSAGGI  PRESENZA-DISTANZA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CASO 1</dc:title>
  <dc:creator>Caterina</dc:creator>
  <cp:lastModifiedBy>Caterina</cp:lastModifiedBy>
  <cp:revision>1</cp:revision>
  <dcterms:created xsi:type="dcterms:W3CDTF">2008-05-25T16:26:59Z</dcterms:created>
  <dcterms:modified xsi:type="dcterms:W3CDTF">2008-05-25T16:27:28Z</dcterms:modified>
</cp:coreProperties>
</file>