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5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58" autoAdjust="0"/>
    <p:restoredTop sz="67323" autoAdjust="0"/>
  </p:normalViewPr>
  <p:slideViewPr>
    <p:cSldViewPr>
      <p:cViewPr varScale="1">
        <p:scale>
          <a:sx n="43" d="100"/>
          <a:sy n="43" d="100"/>
        </p:scale>
        <p:origin x="-156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3ECF3-0C4F-44A0-88EC-354D5E736CC2}" type="datetimeFigureOut">
              <a:rPr lang="it-IT" smtClean="0"/>
              <a:pPr/>
              <a:t>29/04/2008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3A068E-48FF-4543-91A6-1824BAE51E5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88A8CE-2C78-468F-9D38-AB615CE2C7B9}" type="slidenum">
              <a:rPr lang="it-IT"/>
              <a:pPr/>
              <a:t>1</a:t>
            </a:fld>
            <a:endParaRPr lang="it-IT"/>
          </a:p>
        </p:txBody>
      </p:sp>
      <p:sp>
        <p:nvSpPr>
          <p:cNvPr id="51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3A068E-48FF-4543-91A6-1824BAE51E54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3A068E-48FF-4543-91A6-1824BAE51E54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082CA-AE27-4766-9699-A99527C20514}" type="datetimeFigureOut">
              <a:rPr lang="it-IT" smtClean="0"/>
              <a:pPr/>
              <a:t>29/04/2008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74C9-74B7-409C-9AB0-17FA2C45379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082CA-AE27-4766-9699-A99527C20514}" type="datetimeFigureOut">
              <a:rPr lang="it-IT" smtClean="0"/>
              <a:pPr/>
              <a:t>29/04/2008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74C9-74B7-409C-9AB0-17FA2C45379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082CA-AE27-4766-9699-A99527C20514}" type="datetimeFigureOut">
              <a:rPr lang="it-IT" smtClean="0"/>
              <a:pPr/>
              <a:t>29/04/2008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74C9-74B7-409C-9AB0-17FA2C45379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082CA-AE27-4766-9699-A99527C20514}" type="datetimeFigureOut">
              <a:rPr lang="it-IT" smtClean="0"/>
              <a:pPr/>
              <a:t>29/04/2008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74C9-74B7-409C-9AB0-17FA2C45379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082CA-AE27-4766-9699-A99527C20514}" type="datetimeFigureOut">
              <a:rPr lang="it-IT" smtClean="0"/>
              <a:pPr/>
              <a:t>29/04/2008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74C9-74B7-409C-9AB0-17FA2C45379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082CA-AE27-4766-9699-A99527C20514}" type="datetimeFigureOut">
              <a:rPr lang="it-IT" smtClean="0"/>
              <a:pPr/>
              <a:t>29/04/2008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74C9-74B7-409C-9AB0-17FA2C45379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082CA-AE27-4766-9699-A99527C20514}" type="datetimeFigureOut">
              <a:rPr lang="it-IT" smtClean="0"/>
              <a:pPr/>
              <a:t>29/04/2008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74C9-74B7-409C-9AB0-17FA2C45379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082CA-AE27-4766-9699-A99527C20514}" type="datetimeFigureOut">
              <a:rPr lang="it-IT" smtClean="0"/>
              <a:pPr/>
              <a:t>29/04/2008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74C9-74B7-409C-9AB0-17FA2C45379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082CA-AE27-4766-9699-A99527C20514}" type="datetimeFigureOut">
              <a:rPr lang="it-IT" smtClean="0"/>
              <a:pPr/>
              <a:t>29/04/2008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74C9-74B7-409C-9AB0-17FA2C45379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082CA-AE27-4766-9699-A99527C20514}" type="datetimeFigureOut">
              <a:rPr lang="it-IT" smtClean="0"/>
              <a:pPr/>
              <a:t>29/04/2008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74C9-74B7-409C-9AB0-17FA2C45379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082CA-AE27-4766-9699-A99527C20514}" type="datetimeFigureOut">
              <a:rPr lang="it-IT" smtClean="0"/>
              <a:pPr/>
              <a:t>29/04/2008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74C9-74B7-409C-9AB0-17FA2C45379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082CA-AE27-4766-9699-A99527C20514}" type="datetimeFigureOut">
              <a:rPr lang="it-IT" smtClean="0"/>
              <a:pPr/>
              <a:t>29/04/2008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B74C9-74B7-409C-9AB0-17FA2C45379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file:///C:\Documents%20and%20Settings\Enrica\Desktop\11%20wake%20me%20up%20when%20september-.mp3" TargetMode="External"/><Relationship Id="rId7" Type="http://schemas.openxmlformats.org/officeDocument/2006/relationships/image" Target="../media/image3.jpeg"/><Relationship Id="rId2" Type="http://schemas.openxmlformats.org/officeDocument/2006/relationships/audio" Target="file:///C:\Documents%20and%20Settings\Enrica\Desktop\file%20zip%20+%20audio\2%20musica.wav" TargetMode="External"/><Relationship Id="rId1" Type="http://schemas.openxmlformats.org/officeDocument/2006/relationships/tags" Target="../tags/tag1.x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1.xml"/><Relationship Id="rId10" Type="http://schemas.openxmlformats.org/officeDocument/2006/relationships/image" Target="../media/image6.png"/><Relationship Id="rId4" Type="http://schemas.openxmlformats.org/officeDocument/2006/relationships/audio" Target="file:///C:\Documents%20and%20Settings\Enrica\Desktop\file%20zip%20+%20audio\loda.audio.mp3" TargetMode="External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860800"/>
            <a:ext cx="6597674" cy="2211406"/>
          </a:xfrm>
          <a:solidFill>
            <a:srgbClr val="E4C9FF"/>
          </a:solidFill>
          <a:ln/>
        </p:spPr>
        <p:txBody>
          <a:bodyPr>
            <a:normAutofit lnSpcReduction="10000"/>
          </a:bodyPr>
          <a:lstStyle/>
          <a:p>
            <a:pPr algn="l"/>
            <a:r>
              <a:rPr lang="it-IT" b="1" dirty="0" smtClean="0">
                <a:solidFill>
                  <a:srgbClr val="660066"/>
                </a:solidFill>
              </a:rPr>
              <a:t>Nome:Enza Patrizia </a:t>
            </a:r>
            <a:r>
              <a:rPr lang="it-IT" b="1" dirty="0" err="1" smtClean="0">
                <a:solidFill>
                  <a:srgbClr val="660066"/>
                </a:solidFill>
              </a:rPr>
              <a:t>Anastasi</a:t>
            </a:r>
            <a:endParaRPr lang="it-IT" b="1" dirty="0">
              <a:solidFill>
                <a:srgbClr val="660066"/>
              </a:solidFill>
            </a:endParaRPr>
          </a:p>
          <a:p>
            <a:pPr algn="l"/>
            <a:r>
              <a:rPr lang="it-IT" b="1" dirty="0" smtClean="0">
                <a:solidFill>
                  <a:srgbClr val="660066"/>
                </a:solidFill>
              </a:rPr>
              <a:t>Tematica:Tecnologia-Didattica</a:t>
            </a:r>
            <a:endParaRPr lang="it-IT" b="1" dirty="0">
              <a:solidFill>
                <a:srgbClr val="660066"/>
              </a:solidFill>
            </a:endParaRPr>
          </a:p>
          <a:p>
            <a:pPr algn="l"/>
            <a:r>
              <a:rPr lang="it-IT" b="1" dirty="0" smtClean="0">
                <a:solidFill>
                  <a:srgbClr val="660066"/>
                </a:solidFill>
              </a:rPr>
              <a:t>Titolo:Composizione poetica multimediale</a:t>
            </a:r>
            <a:endParaRPr lang="it-IT" b="1" dirty="0">
              <a:solidFill>
                <a:srgbClr val="660066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>
            <p:ph type="ctr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2124075" y="1628775"/>
            <a:ext cx="4576763" cy="939800"/>
          </a:xfrm>
          <a:noFill/>
          <a:ln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63938" y="692150"/>
            <a:ext cx="18002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79388" y="6165850"/>
            <a:ext cx="32400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 dirty="0"/>
              <a:t>Data</a:t>
            </a:r>
            <a:r>
              <a:rPr lang="it-IT" b="1" dirty="0" smtClean="0"/>
              <a:t>: 29-04-08</a:t>
            </a:r>
            <a:r>
              <a:rPr lang="it-IT" dirty="0" smtClean="0"/>
              <a:t> 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truhe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-42704"/>
            <a:ext cx="9144000" cy="690070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71600" y="2214554"/>
            <a:ext cx="7772400" cy="1385896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perspectiveHeroicExtremeLeftFacing"/>
            <a:lightRig rig="threePt" dir="t"/>
          </a:scene3d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LO SCRIGNO </a:t>
            </a:r>
            <a:b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it-IT" sz="4900" dirty="0" smtClean="0">
                <a:solidFill>
                  <a:schemeClr val="accent6">
                    <a:lumMod val="50000"/>
                  </a:schemeClr>
                </a:solidFill>
              </a:rPr>
              <a:t>MAGICO</a:t>
            </a:r>
            <a:endParaRPr lang="it-IT" sz="49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6" name="2 musica.wav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8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5" name="2 musica.wav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9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7" name="11 wake me up when september-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10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8" name="loda.audio.mp3">
            <a:hlinkClick r:id="" action="ppaction://media"/>
          </p:cNvPr>
          <p:cNvPicPr>
            <a:picLocks noRot="1" noChangeAspect="1"/>
          </p:cNvPicPr>
          <p:nvPr>
            <a:audioFile r:link="rId4"/>
          </p:nvPr>
        </p:nvPicPr>
        <p:blipFill>
          <a:blip r:embed="rId10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slow" advClick="0" advTm="5798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5" showWhenStopped="0">
                <p:cTn id="1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numSld="5" showWhenStopped="0">
                <p:cTn id="1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76000" numSld="6" showWhenStopped="0">
                <p:cTn id="12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 numSld="6" showWhenStopped="0">
                <p:cTn id="13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4" name="Segnaposto contenuto 3" descr="bessarion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8563" y="-73170"/>
            <a:ext cx="9085437" cy="6931170"/>
          </a:xfrm>
        </p:spPr>
      </p:pic>
      <p:sp>
        <p:nvSpPr>
          <p:cNvPr id="5" name="CasellaDiTesto 4"/>
          <p:cNvSpPr txBox="1"/>
          <p:nvPr/>
        </p:nvSpPr>
        <p:spPr>
          <a:xfrm>
            <a:off x="5572132" y="2071678"/>
            <a:ext cx="18421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Lucida Handwriting" pitchFamily="66" charset="0"/>
              </a:rPr>
              <a:t>Per molti</a:t>
            </a:r>
          </a:p>
          <a:p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Lucida Handwriting" pitchFamily="66" charset="0"/>
              </a:rPr>
              <a:t>Forse </a:t>
            </a:r>
          </a:p>
          <a:p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Lucida Handwriting" pitchFamily="66" charset="0"/>
              </a:rPr>
              <a:t>per troppi</a:t>
            </a:r>
          </a:p>
        </p:txBody>
      </p:sp>
    </p:spTree>
    <p:custDataLst>
      <p:tags r:id="rId1"/>
    </p:custDataLst>
  </p:cSld>
  <p:clrMapOvr>
    <a:masterClrMapping/>
  </p:clrMapOvr>
  <p:transition spd="slow" advClick="0" advTm="5641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LIBRI E SCGRIGNO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-146637"/>
            <a:ext cx="9144000" cy="7324375"/>
          </a:xfrm>
        </p:spPr>
      </p:pic>
      <p:sp>
        <p:nvSpPr>
          <p:cNvPr id="5" name="CasellaDiTesto 4"/>
          <p:cNvSpPr txBox="1"/>
          <p:nvPr/>
        </p:nvSpPr>
        <p:spPr>
          <a:xfrm>
            <a:off x="1071538" y="642918"/>
            <a:ext cx="3243196" cy="40626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bg1">
                    <a:lumMod val="95000"/>
                  </a:schemeClr>
                </a:solidFill>
                <a:latin typeface="Lucida Handwriting" pitchFamily="66" charset="0"/>
              </a:rPr>
              <a:t>Il </a:t>
            </a:r>
            <a:r>
              <a:rPr lang="it-IT" sz="2400" dirty="0" smtClean="0">
                <a:solidFill>
                  <a:schemeClr val="bg1">
                    <a:lumMod val="95000"/>
                  </a:schemeClr>
                </a:solidFill>
                <a:latin typeface="Lucida Handwriting" pitchFamily="66" charset="0"/>
              </a:rPr>
              <a:t>vocabolario</a:t>
            </a:r>
          </a:p>
          <a:p>
            <a:r>
              <a:rPr lang="it-IT" dirty="0" smtClean="0">
                <a:solidFill>
                  <a:schemeClr val="bg1">
                    <a:lumMod val="95000"/>
                  </a:schemeClr>
                </a:solidFill>
                <a:latin typeface="Lucida Handwriting" pitchFamily="66" charset="0"/>
              </a:rPr>
              <a:t> è soltanto un grande </a:t>
            </a:r>
          </a:p>
          <a:p>
            <a:r>
              <a:rPr lang="it-IT" dirty="0" smtClean="0">
                <a:solidFill>
                  <a:schemeClr val="bg1">
                    <a:lumMod val="95000"/>
                  </a:schemeClr>
                </a:solidFill>
                <a:latin typeface="Lucida Handwriting" pitchFamily="66" charset="0"/>
              </a:rPr>
              <a:t> </a:t>
            </a:r>
            <a:r>
              <a:rPr lang="it-IT" sz="2800" dirty="0" smtClean="0">
                <a:solidFill>
                  <a:schemeClr val="bg1">
                    <a:lumMod val="95000"/>
                  </a:schemeClr>
                </a:solidFill>
                <a:latin typeface="Lucida Handwriting" pitchFamily="66" charset="0"/>
              </a:rPr>
              <a:t>letto a castello</a:t>
            </a:r>
          </a:p>
          <a:p>
            <a:endParaRPr lang="it-IT" sz="4000" dirty="0" smtClean="0">
              <a:solidFill>
                <a:schemeClr val="bg1">
                  <a:lumMod val="95000"/>
                </a:schemeClr>
              </a:solidFill>
              <a:latin typeface="Lucida Handwriting" pitchFamily="66" charset="0"/>
            </a:endParaRPr>
          </a:p>
          <a:p>
            <a:endParaRPr lang="it-IT" sz="4000" dirty="0" smtClean="0">
              <a:solidFill>
                <a:schemeClr val="bg1">
                  <a:lumMod val="95000"/>
                </a:schemeClr>
              </a:solidFill>
              <a:latin typeface="Lucida Handwriting" pitchFamily="66" charset="0"/>
            </a:endParaRPr>
          </a:p>
          <a:p>
            <a:r>
              <a:rPr lang="it-IT" dirty="0" smtClean="0">
                <a:solidFill>
                  <a:schemeClr val="bg1">
                    <a:lumMod val="95000"/>
                  </a:schemeClr>
                </a:solidFill>
                <a:latin typeface="Lucida Handwriting" pitchFamily="66" charset="0"/>
              </a:rPr>
              <a:t>        In cui le parole</a:t>
            </a:r>
          </a:p>
          <a:p>
            <a:endParaRPr lang="it-IT" dirty="0">
              <a:solidFill>
                <a:schemeClr val="bg1">
                  <a:lumMod val="95000"/>
                </a:schemeClr>
              </a:solidFill>
            </a:endParaRPr>
          </a:p>
          <a:p>
            <a:endParaRPr lang="it-IT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it-IT" dirty="0">
              <a:solidFill>
                <a:schemeClr val="tx2">
                  <a:lumMod val="75000"/>
                </a:schemeClr>
              </a:solidFill>
            </a:endParaRPr>
          </a:p>
          <a:p>
            <a:endParaRPr lang="it-IT" dirty="0">
              <a:solidFill>
                <a:schemeClr val="tx2">
                  <a:lumMod val="75000"/>
                </a:schemeClr>
              </a:solidFill>
            </a:endParaRPr>
          </a:p>
          <a:p>
            <a:endParaRPr lang="it-IT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857356" y="3643314"/>
            <a:ext cx="3214710" cy="646331"/>
          </a:xfrm>
          <a:prstGeom prst="rect">
            <a:avLst/>
          </a:prstGeom>
          <a:noFill/>
          <a:scene3d>
            <a:camera prst="perspectiveContrastingRightFacing"/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>
                    <a:lumMod val="95000"/>
                  </a:schemeClr>
                </a:solidFill>
                <a:latin typeface="Lucida Handwriting" pitchFamily="66" charset="0"/>
              </a:rPr>
              <a:t>Dormono</a:t>
            </a:r>
          </a:p>
          <a:p>
            <a:r>
              <a:rPr lang="it-IT" dirty="0" smtClean="0">
                <a:solidFill>
                  <a:schemeClr val="bg1">
                    <a:lumMod val="95000"/>
                  </a:schemeClr>
                </a:solidFill>
                <a:latin typeface="Lucida Handwriting" pitchFamily="66" charset="0"/>
              </a:rPr>
              <a:t>pigramente</a:t>
            </a:r>
            <a:endParaRPr lang="it-IT" dirty="0">
              <a:solidFill>
                <a:schemeClr val="bg1">
                  <a:lumMod val="95000"/>
                </a:schemeClr>
              </a:solidFill>
              <a:latin typeface="Lucida Handwriting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429256" y="3000372"/>
            <a:ext cx="1592103" cy="677108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perspectiveContrastingRightFacing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it-IT" dirty="0" smtClean="0">
                <a:latin typeface="Lucida Handwriting" pitchFamily="66" charset="0"/>
              </a:rPr>
              <a:t>Un </a:t>
            </a:r>
            <a:r>
              <a:rPr lang="it-IT" sz="2000" dirty="0" smtClean="0">
                <a:latin typeface="Lucida Handwriting" pitchFamily="66" charset="0"/>
              </a:rPr>
              <a:t>sonno</a:t>
            </a:r>
            <a:r>
              <a:rPr lang="it-IT" dirty="0" smtClean="0">
                <a:latin typeface="Lucida Handwriting" pitchFamily="66" charset="0"/>
              </a:rPr>
              <a:t> </a:t>
            </a:r>
          </a:p>
          <a:p>
            <a:r>
              <a:rPr lang="it-IT" dirty="0" smtClean="0">
                <a:latin typeface="Lucida Handwriting" pitchFamily="66" charset="0"/>
              </a:rPr>
              <a:t>infinito</a:t>
            </a:r>
            <a:endParaRPr lang="it-IT" dirty="0">
              <a:latin typeface="Lucida Handwriting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Click="0" advTm="19047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4"/>
      <p:bldP spid="6" grpId="0"/>
      <p:bldP spid="6" grpId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SCRIGNO.jpg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-285784" y="0"/>
            <a:ext cx="9688797" cy="6858000"/>
          </a:xfrm>
        </p:spPr>
      </p:pic>
      <p:sp>
        <p:nvSpPr>
          <p:cNvPr id="5" name="CasellaDiTesto 4"/>
          <p:cNvSpPr txBox="1"/>
          <p:nvPr/>
        </p:nvSpPr>
        <p:spPr>
          <a:xfrm>
            <a:off x="285720" y="285728"/>
            <a:ext cx="7888698" cy="2185214"/>
          </a:xfrm>
          <a:prstGeom prst="rect">
            <a:avLst/>
          </a:prstGeom>
          <a:noFill/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sz="2000" dirty="0" smtClean="0">
                <a:latin typeface="Lucida Handwriting" pitchFamily="66" charset="0"/>
              </a:rPr>
              <a:t>Per altri invece è uno      </a:t>
            </a:r>
            <a:r>
              <a:rPr lang="it-IT" sz="3600" dirty="0" smtClean="0">
                <a:latin typeface="Lucida Handwriting" pitchFamily="66" charset="0"/>
              </a:rPr>
              <a:t>scrigno magico</a:t>
            </a:r>
          </a:p>
          <a:p>
            <a:endParaRPr lang="it-IT" sz="2000" dirty="0" smtClean="0">
              <a:latin typeface="Lucida Handwriting" pitchFamily="66" charset="0"/>
            </a:endParaRPr>
          </a:p>
          <a:p>
            <a:r>
              <a:rPr lang="it-IT" sz="2000" dirty="0" smtClean="0">
                <a:latin typeface="Lucida Handwriting" pitchFamily="66" charset="0"/>
              </a:rPr>
              <a:t>In cui rovistare </a:t>
            </a:r>
          </a:p>
          <a:p>
            <a:r>
              <a:rPr lang="it-IT" sz="2000" dirty="0" smtClean="0">
                <a:latin typeface="Lucida Handwriting" pitchFamily="66" charset="0"/>
              </a:rPr>
              <a:t>con dita leggere</a:t>
            </a:r>
          </a:p>
          <a:p>
            <a:r>
              <a:rPr lang="it-IT" sz="2000" dirty="0" smtClean="0">
                <a:latin typeface="Lucida Handwriting" pitchFamily="66" charset="0"/>
              </a:rPr>
              <a:t>In cui le parole brillano </a:t>
            </a:r>
          </a:p>
          <a:p>
            <a:r>
              <a:rPr lang="it-IT" sz="2000" dirty="0" smtClean="0">
                <a:latin typeface="Lucida Handwriting" pitchFamily="66" charset="0"/>
              </a:rPr>
              <a:t>Come vivide gemme</a:t>
            </a:r>
            <a:endParaRPr lang="it-IT" sz="2000" dirty="0">
              <a:latin typeface="Lucida Handwriting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857224" y="6215082"/>
            <a:ext cx="6979796" cy="461665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sz="2400" dirty="0" smtClean="0">
                <a:latin typeface="Lucida Handwriting" pitchFamily="66" charset="0"/>
              </a:rPr>
              <a:t>In una ricchezza che non ha mai fine</a:t>
            </a:r>
            <a:r>
              <a:rPr lang="it-IT" dirty="0" smtClean="0">
                <a:latin typeface="Lucida Handwriting" pitchFamily="66" charset="0"/>
              </a:rPr>
              <a:t>.</a:t>
            </a:r>
            <a:endParaRPr lang="it-IT" dirty="0">
              <a:latin typeface="Lucida Handwriting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Click="0" advTm="21499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3"/>
      <p:bldP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|2.3|1.9|2.1|2.5|2.6|3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2.4|2.6|2.8|3.2|2.6|3.6"/>
</p:tagLst>
</file>

<file path=ppt/theme/theme1.xml><?xml version="1.0" encoding="utf-8"?>
<a:theme xmlns:a="http://schemas.openxmlformats.org/drawingml/2006/main" name="Tema di Office">
  <a:themeElements>
    <a:clrScheme name="Terr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</TotalTime>
  <Words>71</Words>
  <Application>Microsoft Office PowerPoint</Application>
  <PresentationFormat>Presentazione su schermo (4:3)</PresentationFormat>
  <Paragraphs>31</Paragraphs>
  <Slides>5</Slides>
  <Notes>3</Notes>
  <HiddenSlides>0</HiddenSlides>
  <MMClips>4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Diapositiva 1</vt:lpstr>
      <vt:lpstr>LO SCRIGNO  MAGICO</vt:lpstr>
      <vt:lpstr>Diapositiva 3</vt:lpstr>
      <vt:lpstr>Diapositiva 4</vt:lpstr>
      <vt:lpstr>Diapositiva 5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 SCRIGNO  MAGICO</dc:title>
  <dc:subject>neoassunti </dc:subject>
  <dc:creator>anastasi patrizia</dc:creator>
  <cp:keywords>indire attivita'</cp:keywords>
  <dc:description>elaborato multimediale</dc:description>
  <cp:lastModifiedBy> </cp:lastModifiedBy>
  <cp:revision>21</cp:revision>
  <dcterms:created xsi:type="dcterms:W3CDTF">2008-04-22T15:01:18Z</dcterms:created>
  <dcterms:modified xsi:type="dcterms:W3CDTF">2008-04-29T16:43:10Z</dcterms:modified>
  <cp:category>tecnologie</cp:category>
</cp:coreProperties>
</file>